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ticulat" panose="020B0604020202020204" charset="0"/>
      <p:regular r:id="rId13"/>
    </p:embeddedFont>
    <p:embeddedFont>
      <p:font typeface="Articulat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lear Sans" panose="020B0604020202020204" charset="0"/>
      <p:regular r:id="rId19"/>
    </p:embeddedFont>
    <p:embeddedFont>
      <p:font typeface="Clear Sans Medium" panose="020B0604020202020204" charset="0"/>
      <p:regular r:id="rId20"/>
    </p:embeddedFont>
    <p:embeddedFont>
      <p:font typeface="League Spartan Bold" panose="020B0604020202020204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51660"/>
            <a:ext cx="16230600" cy="8044740"/>
            <a:chOff x="0" y="0"/>
            <a:chExt cx="21640800" cy="10726320"/>
          </a:xfrm>
        </p:grpSpPr>
        <p:grpSp>
          <p:nvGrpSpPr>
            <p:cNvPr id="3" name="Group 3"/>
            <p:cNvGrpSpPr/>
            <p:nvPr/>
          </p:nvGrpSpPr>
          <p:grpSpPr>
            <a:xfrm>
              <a:off x="6405" y="0"/>
              <a:ext cx="82785" cy="82785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6405" y="6380485"/>
              <a:ext cx="82785" cy="82785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6405" y="3187700"/>
              <a:ext cx="82785" cy="82785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6405" y="9568185"/>
              <a:ext cx="82785" cy="8278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9707677" y="0"/>
              <a:ext cx="82785" cy="82785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9707677" y="6380485"/>
              <a:ext cx="82785" cy="82785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9707677" y="3187700"/>
              <a:ext cx="82785" cy="8278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9707677" y="9568185"/>
              <a:ext cx="82785" cy="82785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6405" y="1618080"/>
              <a:ext cx="82785" cy="82785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6405" y="7998564"/>
              <a:ext cx="82785" cy="82785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6405" y="4805780"/>
              <a:ext cx="82785" cy="82785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9707677" y="1618080"/>
              <a:ext cx="82785" cy="8278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9707677" y="7998564"/>
              <a:ext cx="82785" cy="82785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9707677" y="4805780"/>
              <a:ext cx="82785" cy="82785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6500554" y="0"/>
              <a:ext cx="82785" cy="82785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" name="Group 33"/>
            <p:cNvGrpSpPr/>
            <p:nvPr/>
          </p:nvGrpSpPr>
          <p:grpSpPr>
            <a:xfrm>
              <a:off x="6500554" y="6380485"/>
              <a:ext cx="82785" cy="82785"/>
              <a:chOff x="0" y="0"/>
              <a:chExt cx="6350000" cy="6350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" name="Group 35"/>
            <p:cNvGrpSpPr/>
            <p:nvPr/>
          </p:nvGrpSpPr>
          <p:grpSpPr>
            <a:xfrm>
              <a:off x="6500554" y="3187700"/>
              <a:ext cx="82785" cy="82785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6500554" y="9568185"/>
              <a:ext cx="82785" cy="82785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" name="Group 39"/>
            <p:cNvGrpSpPr/>
            <p:nvPr/>
          </p:nvGrpSpPr>
          <p:grpSpPr>
            <a:xfrm>
              <a:off x="16201826" y="0"/>
              <a:ext cx="82785" cy="82785"/>
              <a:chOff x="0" y="0"/>
              <a:chExt cx="6350000" cy="6350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16201826" y="6380485"/>
              <a:ext cx="82785" cy="82785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16201826" y="3187700"/>
              <a:ext cx="82785" cy="82785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16201826" y="9568185"/>
              <a:ext cx="82785" cy="82785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19389206" y="0"/>
              <a:ext cx="82785" cy="82785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" name="Group 49"/>
            <p:cNvGrpSpPr/>
            <p:nvPr/>
          </p:nvGrpSpPr>
          <p:grpSpPr>
            <a:xfrm>
              <a:off x="19389206" y="6380485"/>
              <a:ext cx="82785" cy="82785"/>
              <a:chOff x="0" y="0"/>
              <a:chExt cx="6350000" cy="6350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19389206" y="3187700"/>
              <a:ext cx="82785" cy="82785"/>
              <a:chOff x="0" y="0"/>
              <a:chExt cx="6350000" cy="63500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" name="Group 53"/>
            <p:cNvGrpSpPr/>
            <p:nvPr/>
          </p:nvGrpSpPr>
          <p:grpSpPr>
            <a:xfrm>
              <a:off x="19389206" y="9568185"/>
              <a:ext cx="82785" cy="82785"/>
              <a:chOff x="0" y="0"/>
              <a:chExt cx="6350000" cy="635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" name="Group 55"/>
            <p:cNvGrpSpPr/>
            <p:nvPr/>
          </p:nvGrpSpPr>
          <p:grpSpPr>
            <a:xfrm>
              <a:off x="6500554" y="1618080"/>
              <a:ext cx="82785" cy="82785"/>
              <a:chOff x="0" y="0"/>
              <a:chExt cx="6350000" cy="6350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" name="Group 57"/>
            <p:cNvGrpSpPr/>
            <p:nvPr/>
          </p:nvGrpSpPr>
          <p:grpSpPr>
            <a:xfrm>
              <a:off x="6500554" y="7998564"/>
              <a:ext cx="82785" cy="82785"/>
              <a:chOff x="0" y="0"/>
              <a:chExt cx="6350000" cy="63500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9" name="Group 59"/>
            <p:cNvGrpSpPr/>
            <p:nvPr/>
          </p:nvGrpSpPr>
          <p:grpSpPr>
            <a:xfrm>
              <a:off x="6500554" y="4805780"/>
              <a:ext cx="82785" cy="82785"/>
              <a:chOff x="0" y="0"/>
              <a:chExt cx="6350000" cy="63500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1" name="Group 61"/>
            <p:cNvGrpSpPr/>
            <p:nvPr/>
          </p:nvGrpSpPr>
          <p:grpSpPr>
            <a:xfrm>
              <a:off x="16201826" y="1618080"/>
              <a:ext cx="82785" cy="82785"/>
              <a:chOff x="0" y="0"/>
              <a:chExt cx="6350000" cy="63500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3" name="Group 63"/>
            <p:cNvGrpSpPr/>
            <p:nvPr/>
          </p:nvGrpSpPr>
          <p:grpSpPr>
            <a:xfrm>
              <a:off x="16201826" y="7998564"/>
              <a:ext cx="82785" cy="82785"/>
              <a:chOff x="0" y="0"/>
              <a:chExt cx="6350000" cy="63500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5" name="Group 65"/>
            <p:cNvGrpSpPr/>
            <p:nvPr/>
          </p:nvGrpSpPr>
          <p:grpSpPr>
            <a:xfrm>
              <a:off x="16201826" y="4805780"/>
              <a:ext cx="82785" cy="82785"/>
              <a:chOff x="0" y="0"/>
              <a:chExt cx="6350000" cy="63500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7" name="Group 67"/>
            <p:cNvGrpSpPr/>
            <p:nvPr/>
          </p:nvGrpSpPr>
          <p:grpSpPr>
            <a:xfrm>
              <a:off x="19389206" y="1618080"/>
              <a:ext cx="82785" cy="82785"/>
              <a:chOff x="0" y="0"/>
              <a:chExt cx="6350000" cy="63500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9" name="Group 69"/>
            <p:cNvGrpSpPr/>
            <p:nvPr/>
          </p:nvGrpSpPr>
          <p:grpSpPr>
            <a:xfrm>
              <a:off x="19389206" y="7998564"/>
              <a:ext cx="82785" cy="82785"/>
              <a:chOff x="0" y="0"/>
              <a:chExt cx="6350000" cy="63500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1" name="Group 71"/>
            <p:cNvGrpSpPr/>
            <p:nvPr/>
          </p:nvGrpSpPr>
          <p:grpSpPr>
            <a:xfrm>
              <a:off x="19389206" y="4805780"/>
              <a:ext cx="82785" cy="82785"/>
              <a:chOff x="0" y="0"/>
              <a:chExt cx="6350000" cy="63500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>
              <a:off x="3254270" y="0"/>
              <a:ext cx="82785" cy="82785"/>
              <a:chOff x="0" y="0"/>
              <a:chExt cx="6350000" cy="63500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5" name="Group 75"/>
            <p:cNvGrpSpPr/>
            <p:nvPr/>
          </p:nvGrpSpPr>
          <p:grpSpPr>
            <a:xfrm>
              <a:off x="3254270" y="6380485"/>
              <a:ext cx="82785" cy="82785"/>
              <a:chOff x="0" y="0"/>
              <a:chExt cx="6350000" cy="63500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3254270" y="3187700"/>
              <a:ext cx="82785" cy="82785"/>
              <a:chOff x="0" y="0"/>
              <a:chExt cx="6350000" cy="63500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9" name="Group 79"/>
            <p:cNvGrpSpPr/>
            <p:nvPr/>
          </p:nvGrpSpPr>
          <p:grpSpPr>
            <a:xfrm>
              <a:off x="3254270" y="9568185"/>
              <a:ext cx="82785" cy="82785"/>
              <a:chOff x="0" y="0"/>
              <a:chExt cx="6350000" cy="63500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1" name="Group 81"/>
            <p:cNvGrpSpPr/>
            <p:nvPr/>
          </p:nvGrpSpPr>
          <p:grpSpPr>
            <a:xfrm>
              <a:off x="12955542" y="0"/>
              <a:ext cx="82785" cy="82785"/>
              <a:chOff x="0" y="0"/>
              <a:chExt cx="6350000" cy="63500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3" name="Group 83"/>
            <p:cNvGrpSpPr/>
            <p:nvPr/>
          </p:nvGrpSpPr>
          <p:grpSpPr>
            <a:xfrm>
              <a:off x="12955542" y="6380485"/>
              <a:ext cx="82785" cy="82785"/>
              <a:chOff x="0" y="0"/>
              <a:chExt cx="6350000" cy="63500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5" name="Group 85"/>
            <p:cNvGrpSpPr/>
            <p:nvPr/>
          </p:nvGrpSpPr>
          <p:grpSpPr>
            <a:xfrm>
              <a:off x="12955542" y="3187700"/>
              <a:ext cx="82785" cy="82785"/>
              <a:chOff x="0" y="0"/>
              <a:chExt cx="6350000" cy="63500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7" name="Group 87"/>
            <p:cNvGrpSpPr/>
            <p:nvPr/>
          </p:nvGrpSpPr>
          <p:grpSpPr>
            <a:xfrm>
              <a:off x="12955542" y="9568185"/>
              <a:ext cx="82785" cy="82785"/>
              <a:chOff x="0" y="0"/>
              <a:chExt cx="6350000" cy="63500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9" name="Group 89"/>
            <p:cNvGrpSpPr/>
            <p:nvPr/>
          </p:nvGrpSpPr>
          <p:grpSpPr>
            <a:xfrm>
              <a:off x="3254270" y="1618080"/>
              <a:ext cx="82785" cy="82785"/>
              <a:chOff x="0" y="0"/>
              <a:chExt cx="6350000" cy="63500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1" name="Group 91"/>
            <p:cNvGrpSpPr/>
            <p:nvPr/>
          </p:nvGrpSpPr>
          <p:grpSpPr>
            <a:xfrm>
              <a:off x="3254270" y="7998564"/>
              <a:ext cx="82785" cy="82785"/>
              <a:chOff x="0" y="0"/>
              <a:chExt cx="6350000" cy="635000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3" name="Group 93"/>
            <p:cNvGrpSpPr/>
            <p:nvPr/>
          </p:nvGrpSpPr>
          <p:grpSpPr>
            <a:xfrm>
              <a:off x="3254270" y="4805780"/>
              <a:ext cx="82785" cy="82785"/>
              <a:chOff x="0" y="0"/>
              <a:chExt cx="6350000" cy="635000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5" name="Group 95"/>
            <p:cNvGrpSpPr/>
            <p:nvPr/>
          </p:nvGrpSpPr>
          <p:grpSpPr>
            <a:xfrm>
              <a:off x="12955542" y="1618080"/>
              <a:ext cx="82785" cy="82785"/>
              <a:chOff x="0" y="0"/>
              <a:chExt cx="6350000" cy="635000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7" name="Group 97"/>
            <p:cNvGrpSpPr/>
            <p:nvPr/>
          </p:nvGrpSpPr>
          <p:grpSpPr>
            <a:xfrm>
              <a:off x="12955542" y="7998564"/>
              <a:ext cx="82785" cy="82785"/>
              <a:chOff x="0" y="0"/>
              <a:chExt cx="6350000" cy="6350000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9" name="Group 99"/>
            <p:cNvGrpSpPr/>
            <p:nvPr/>
          </p:nvGrpSpPr>
          <p:grpSpPr>
            <a:xfrm>
              <a:off x="12955542" y="4805780"/>
              <a:ext cx="82785" cy="82785"/>
              <a:chOff x="0" y="0"/>
              <a:chExt cx="6350000" cy="635000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1" name="Group 101"/>
            <p:cNvGrpSpPr/>
            <p:nvPr/>
          </p:nvGrpSpPr>
          <p:grpSpPr>
            <a:xfrm>
              <a:off x="545066" y="537155"/>
              <a:ext cx="82785" cy="82785"/>
              <a:chOff x="0" y="0"/>
              <a:chExt cx="6350000" cy="635000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3" name="Group 103"/>
            <p:cNvGrpSpPr/>
            <p:nvPr/>
          </p:nvGrpSpPr>
          <p:grpSpPr>
            <a:xfrm>
              <a:off x="545066" y="6917640"/>
              <a:ext cx="82785" cy="82785"/>
              <a:chOff x="0" y="0"/>
              <a:chExt cx="6350000" cy="635000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5" name="Group 105"/>
            <p:cNvGrpSpPr/>
            <p:nvPr/>
          </p:nvGrpSpPr>
          <p:grpSpPr>
            <a:xfrm>
              <a:off x="545066" y="3724855"/>
              <a:ext cx="82785" cy="82785"/>
              <a:chOff x="0" y="0"/>
              <a:chExt cx="6350000" cy="635000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7" name="Group 107"/>
            <p:cNvGrpSpPr/>
            <p:nvPr/>
          </p:nvGrpSpPr>
          <p:grpSpPr>
            <a:xfrm>
              <a:off x="545066" y="10105340"/>
              <a:ext cx="82785" cy="82785"/>
              <a:chOff x="0" y="0"/>
              <a:chExt cx="6350000" cy="635000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9" name="Group 109"/>
            <p:cNvGrpSpPr/>
            <p:nvPr/>
          </p:nvGrpSpPr>
          <p:grpSpPr>
            <a:xfrm>
              <a:off x="10246338" y="537155"/>
              <a:ext cx="82785" cy="82785"/>
              <a:chOff x="0" y="0"/>
              <a:chExt cx="6350000" cy="635000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1" name="Group 111"/>
            <p:cNvGrpSpPr/>
            <p:nvPr/>
          </p:nvGrpSpPr>
          <p:grpSpPr>
            <a:xfrm>
              <a:off x="10246338" y="6917640"/>
              <a:ext cx="82785" cy="82785"/>
              <a:chOff x="0" y="0"/>
              <a:chExt cx="6350000" cy="635000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3" name="Group 113"/>
            <p:cNvGrpSpPr/>
            <p:nvPr/>
          </p:nvGrpSpPr>
          <p:grpSpPr>
            <a:xfrm>
              <a:off x="10246338" y="3724855"/>
              <a:ext cx="82785" cy="82785"/>
              <a:chOff x="0" y="0"/>
              <a:chExt cx="6350000" cy="635000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5" name="Group 115"/>
            <p:cNvGrpSpPr/>
            <p:nvPr/>
          </p:nvGrpSpPr>
          <p:grpSpPr>
            <a:xfrm>
              <a:off x="10246338" y="10105340"/>
              <a:ext cx="82785" cy="82785"/>
              <a:chOff x="0" y="0"/>
              <a:chExt cx="6350000" cy="6350000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7" name="Group 117"/>
            <p:cNvGrpSpPr/>
            <p:nvPr/>
          </p:nvGrpSpPr>
          <p:grpSpPr>
            <a:xfrm>
              <a:off x="545066" y="2155235"/>
              <a:ext cx="82785" cy="82785"/>
              <a:chOff x="0" y="0"/>
              <a:chExt cx="6350000" cy="635000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9" name="Group 119"/>
            <p:cNvGrpSpPr/>
            <p:nvPr/>
          </p:nvGrpSpPr>
          <p:grpSpPr>
            <a:xfrm>
              <a:off x="545066" y="8535719"/>
              <a:ext cx="82785" cy="82785"/>
              <a:chOff x="0" y="0"/>
              <a:chExt cx="6350000" cy="6350000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1" name="Group 121"/>
            <p:cNvGrpSpPr/>
            <p:nvPr/>
          </p:nvGrpSpPr>
          <p:grpSpPr>
            <a:xfrm>
              <a:off x="545066" y="5342935"/>
              <a:ext cx="82785" cy="82785"/>
              <a:chOff x="0" y="0"/>
              <a:chExt cx="6350000" cy="635000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3" name="Group 123"/>
            <p:cNvGrpSpPr/>
            <p:nvPr/>
          </p:nvGrpSpPr>
          <p:grpSpPr>
            <a:xfrm>
              <a:off x="10246338" y="2155235"/>
              <a:ext cx="82785" cy="82785"/>
              <a:chOff x="0" y="0"/>
              <a:chExt cx="6350000" cy="635000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5" name="Group 125"/>
            <p:cNvGrpSpPr/>
            <p:nvPr/>
          </p:nvGrpSpPr>
          <p:grpSpPr>
            <a:xfrm>
              <a:off x="10246338" y="8535719"/>
              <a:ext cx="82785" cy="82785"/>
              <a:chOff x="0" y="0"/>
              <a:chExt cx="6350000" cy="6350000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7" name="Group 127"/>
            <p:cNvGrpSpPr/>
            <p:nvPr/>
          </p:nvGrpSpPr>
          <p:grpSpPr>
            <a:xfrm>
              <a:off x="10246338" y="5342935"/>
              <a:ext cx="82785" cy="82785"/>
              <a:chOff x="0" y="0"/>
              <a:chExt cx="6350000" cy="635000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9" name="Group 129"/>
            <p:cNvGrpSpPr/>
            <p:nvPr/>
          </p:nvGrpSpPr>
          <p:grpSpPr>
            <a:xfrm>
              <a:off x="7039214" y="537155"/>
              <a:ext cx="82785" cy="82785"/>
              <a:chOff x="0" y="0"/>
              <a:chExt cx="6350000" cy="6350000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1" name="Group 131"/>
            <p:cNvGrpSpPr/>
            <p:nvPr/>
          </p:nvGrpSpPr>
          <p:grpSpPr>
            <a:xfrm>
              <a:off x="7039214" y="6917640"/>
              <a:ext cx="82785" cy="82785"/>
              <a:chOff x="0" y="0"/>
              <a:chExt cx="6350000" cy="6350000"/>
            </a:xfrm>
          </p:grpSpPr>
          <p:sp>
            <p:nvSpPr>
              <p:cNvPr id="132" name="Freeform 1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3" name="Group 133"/>
            <p:cNvGrpSpPr/>
            <p:nvPr/>
          </p:nvGrpSpPr>
          <p:grpSpPr>
            <a:xfrm>
              <a:off x="7039214" y="3724855"/>
              <a:ext cx="82785" cy="82785"/>
              <a:chOff x="0" y="0"/>
              <a:chExt cx="6350000" cy="635000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5" name="Group 135"/>
            <p:cNvGrpSpPr/>
            <p:nvPr/>
          </p:nvGrpSpPr>
          <p:grpSpPr>
            <a:xfrm>
              <a:off x="7039214" y="10105340"/>
              <a:ext cx="82785" cy="82785"/>
              <a:chOff x="0" y="0"/>
              <a:chExt cx="6350000" cy="6350000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7" name="Group 137"/>
            <p:cNvGrpSpPr/>
            <p:nvPr/>
          </p:nvGrpSpPr>
          <p:grpSpPr>
            <a:xfrm>
              <a:off x="16740487" y="537155"/>
              <a:ext cx="82785" cy="82785"/>
              <a:chOff x="0" y="0"/>
              <a:chExt cx="6350000" cy="6350000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9" name="Group 139"/>
            <p:cNvGrpSpPr/>
            <p:nvPr/>
          </p:nvGrpSpPr>
          <p:grpSpPr>
            <a:xfrm>
              <a:off x="16740487" y="6917640"/>
              <a:ext cx="82785" cy="82785"/>
              <a:chOff x="0" y="0"/>
              <a:chExt cx="6350000" cy="6350000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1" name="Group 141"/>
            <p:cNvGrpSpPr/>
            <p:nvPr/>
          </p:nvGrpSpPr>
          <p:grpSpPr>
            <a:xfrm>
              <a:off x="16740487" y="3724855"/>
              <a:ext cx="82785" cy="82785"/>
              <a:chOff x="0" y="0"/>
              <a:chExt cx="6350000" cy="6350000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3" name="Group 143"/>
            <p:cNvGrpSpPr/>
            <p:nvPr/>
          </p:nvGrpSpPr>
          <p:grpSpPr>
            <a:xfrm>
              <a:off x="16740487" y="10105340"/>
              <a:ext cx="82785" cy="82785"/>
              <a:chOff x="0" y="0"/>
              <a:chExt cx="6350000" cy="635000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5" name="Group 145"/>
            <p:cNvGrpSpPr/>
            <p:nvPr/>
          </p:nvGrpSpPr>
          <p:grpSpPr>
            <a:xfrm>
              <a:off x="19927867" y="537155"/>
              <a:ext cx="82785" cy="82785"/>
              <a:chOff x="0" y="0"/>
              <a:chExt cx="6350000" cy="6350000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7" name="Group 147"/>
            <p:cNvGrpSpPr/>
            <p:nvPr/>
          </p:nvGrpSpPr>
          <p:grpSpPr>
            <a:xfrm>
              <a:off x="19927867" y="6917640"/>
              <a:ext cx="82785" cy="82785"/>
              <a:chOff x="0" y="0"/>
              <a:chExt cx="6350000" cy="635000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9" name="Group 149"/>
            <p:cNvGrpSpPr/>
            <p:nvPr/>
          </p:nvGrpSpPr>
          <p:grpSpPr>
            <a:xfrm>
              <a:off x="19927867" y="3724855"/>
              <a:ext cx="82785" cy="82785"/>
              <a:chOff x="0" y="0"/>
              <a:chExt cx="6350000" cy="6350000"/>
            </a:xfrm>
          </p:grpSpPr>
          <p:sp>
            <p:nvSpPr>
              <p:cNvPr id="150" name="Freeform 1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1" name="Group 151"/>
            <p:cNvGrpSpPr/>
            <p:nvPr/>
          </p:nvGrpSpPr>
          <p:grpSpPr>
            <a:xfrm>
              <a:off x="19927867" y="10105340"/>
              <a:ext cx="82785" cy="82785"/>
              <a:chOff x="0" y="0"/>
              <a:chExt cx="6350000" cy="6350000"/>
            </a:xfrm>
          </p:grpSpPr>
          <p:sp>
            <p:nvSpPr>
              <p:cNvPr id="152" name="Freeform 1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3" name="Group 153"/>
            <p:cNvGrpSpPr/>
            <p:nvPr/>
          </p:nvGrpSpPr>
          <p:grpSpPr>
            <a:xfrm>
              <a:off x="7039214" y="2155235"/>
              <a:ext cx="82785" cy="82785"/>
              <a:chOff x="0" y="0"/>
              <a:chExt cx="6350000" cy="6350000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5" name="Group 155"/>
            <p:cNvGrpSpPr/>
            <p:nvPr/>
          </p:nvGrpSpPr>
          <p:grpSpPr>
            <a:xfrm>
              <a:off x="7039214" y="8535719"/>
              <a:ext cx="82785" cy="82785"/>
              <a:chOff x="0" y="0"/>
              <a:chExt cx="6350000" cy="6350000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7" name="Group 157"/>
            <p:cNvGrpSpPr/>
            <p:nvPr/>
          </p:nvGrpSpPr>
          <p:grpSpPr>
            <a:xfrm>
              <a:off x="7039214" y="5342935"/>
              <a:ext cx="82785" cy="82785"/>
              <a:chOff x="0" y="0"/>
              <a:chExt cx="6350000" cy="6350000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9" name="Group 159"/>
            <p:cNvGrpSpPr/>
            <p:nvPr/>
          </p:nvGrpSpPr>
          <p:grpSpPr>
            <a:xfrm>
              <a:off x="16740487" y="2155235"/>
              <a:ext cx="82785" cy="82785"/>
              <a:chOff x="0" y="0"/>
              <a:chExt cx="6350000" cy="635000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1" name="Group 161"/>
            <p:cNvGrpSpPr/>
            <p:nvPr/>
          </p:nvGrpSpPr>
          <p:grpSpPr>
            <a:xfrm>
              <a:off x="16740487" y="8535719"/>
              <a:ext cx="82785" cy="82785"/>
              <a:chOff x="0" y="0"/>
              <a:chExt cx="6350000" cy="6350000"/>
            </a:xfrm>
          </p:grpSpPr>
          <p:sp>
            <p:nvSpPr>
              <p:cNvPr id="162" name="Freeform 1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3" name="Group 163"/>
            <p:cNvGrpSpPr/>
            <p:nvPr/>
          </p:nvGrpSpPr>
          <p:grpSpPr>
            <a:xfrm>
              <a:off x="16740487" y="5342935"/>
              <a:ext cx="82785" cy="82785"/>
              <a:chOff x="0" y="0"/>
              <a:chExt cx="6350000" cy="635000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5" name="Group 165"/>
            <p:cNvGrpSpPr/>
            <p:nvPr/>
          </p:nvGrpSpPr>
          <p:grpSpPr>
            <a:xfrm>
              <a:off x="19927867" y="2155235"/>
              <a:ext cx="82785" cy="82785"/>
              <a:chOff x="0" y="0"/>
              <a:chExt cx="6350000" cy="6350000"/>
            </a:xfrm>
          </p:grpSpPr>
          <p:sp>
            <p:nvSpPr>
              <p:cNvPr id="166" name="Freeform 1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7" name="Group 167"/>
            <p:cNvGrpSpPr/>
            <p:nvPr/>
          </p:nvGrpSpPr>
          <p:grpSpPr>
            <a:xfrm>
              <a:off x="19927867" y="8535719"/>
              <a:ext cx="82785" cy="82785"/>
              <a:chOff x="0" y="0"/>
              <a:chExt cx="6350000" cy="6350000"/>
            </a:xfrm>
          </p:grpSpPr>
          <p:sp>
            <p:nvSpPr>
              <p:cNvPr id="168" name="Freeform 1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9" name="Group 169"/>
            <p:cNvGrpSpPr/>
            <p:nvPr/>
          </p:nvGrpSpPr>
          <p:grpSpPr>
            <a:xfrm>
              <a:off x="19927867" y="5342935"/>
              <a:ext cx="82785" cy="82785"/>
              <a:chOff x="0" y="0"/>
              <a:chExt cx="6350000" cy="6350000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1" name="Group 171"/>
            <p:cNvGrpSpPr/>
            <p:nvPr/>
          </p:nvGrpSpPr>
          <p:grpSpPr>
            <a:xfrm>
              <a:off x="3792930" y="537155"/>
              <a:ext cx="82785" cy="82785"/>
              <a:chOff x="0" y="0"/>
              <a:chExt cx="6350000" cy="6350000"/>
            </a:xfrm>
          </p:grpSpPr>
          <p:sp>
            <p:nvSpPr>
              <p:cNvPr id="172" name="Freeform 1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3" name="Group 173"/>
            <p:cNvGrpSpPr/>
            <p:nvPr/>
          </p:nvGrpSpPr>
          <p:grpSpPr>
            <a:xfrm>
              <a:off x="3792930" y="6917640"/>
              <a:ext cx="82785" cy="82785"/>
              <a:chOff x="0" y="0"/>
              <a:chExt cx="6350000" cy="6350000"/>
            </a:xfrm>
          </p:grpSpPr>
          <p:sp>
            <p:nvSpPr>
              <p:cNvPr id="174" name="Freeform 1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5" name="Group 175"/>
            <p:cNvGrpSpPr/>
            <p:nvPr/>
          </p:nvGrpSpPr>
          <p:grpSpPr>
            <a:xfrm>
              <a:off x="3792930" y="3724855"/>
              <a:ext cx="82785" cy="82785"/>
              <a:chOff x="0" y="0"/>
              <a:chExt cx="6350000" cy="6350000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7" name="Group 177"/>
            <p:cNvGrpSpPr/>
            <p:nvPr/>
          </p:nvGrpSpPr>
          <p:grpSpPr>
            <a:xfrm>
              <a:off x="3792930" y="10105340"/>
              <a:ext cx="82785" cy="82785"/>
              <a:chOff x="0" y="0"/>
              <a:chExt cx="6350000" cy="6350000"/>
            </a:xfrm>
          </p:grpSpPr>
          <p:sp>
            <p:nvSpPr>
              <p:cNvPr id="178" name="Freeform 1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9" name="Group 179"/>
            <p:cNvGrpSpPr/>
            <p:nvPr/>
          </p:nvGrpSpPr>
          <p:grpSpPr>
            <a:xfrm>
              <a:off x="13494203" y="537155"/>
              <a:ext cx="82785" cy="82785"/>
              <a:chOff x="0" y="0"/>
              <a:chExt cx="6350000" cy="6350000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1" name="Group 181"/>
            <p:cNvGrpSpPr/>
            <p:nvPr/>
          </p:nvGrpSpPr>
          <p:grpSpPr>
            <a:xfrm>
              <a:off x="13494203" y="6917640"/>
              <a:ext cx="82785" cy="82785"/>
              <a:chOff x="0" y="0"/>
              <a:chExt cx="6350000" cy="6350000"/>
            </a:xfrm>
          </p:grpSpPr>
          <p:sp>
            <p:nvSpPr>
              <p:cNvPr id="182" name="Freeform 18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3" name="Group 183"/>
            <p:cNvGrpSpPr/>
            <p:nvPr/>
          </p:nvGrpSpPr>
          <p:grpSpPr>
            <a:xfrm>
              <a:off x="13494203" y="3724855"/>
              <a:ext cx="82785" cy="82785"/>
              <a:chOff x="0" y="0"/>
              <a:chExt cx="6350000" cy="6350000"/>
            </a:xfrm>
          </p:grpSpPr>
          <p:sp>
            <p:nvSpPr>
              <p:cNvPr id="184" name="Freeform 18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5" name="Group 185"/>
            <p:cNvGrpSpPr/>
            <p:nvPr/>
          </p:nvGrpSpPr>
          <p:grpSpPr>
            <a:xfrm>
              <a:off x="13494203" y="10105340"/>
              <a:ext cx="82785" cy="82785"/>
              <a:chOff x="0" y="0"/>
              <a:chExt cx="6350000" cy="6350000"/>
            </a:xfrm>
          </p:grpSpPr>
          <p:sp>
            <p:nvSpPr>
              <p:cNvPr id="186" name="Freeform 18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7" name="Group 187"/>
            <p:cNvGrpSpPr/>
            <p:nvPr/>
          </p:nvGrpSpPr>
          <p:grpSpPr>
            <a:xfrm>
              <a:off x="3792930" y="2155235"/>
              <a:ext cx="82785" cy="82785"/>
              <a:chOff x="0" y="0"/>
              <a:chExt cx="6350000" cy="6350000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9" name="Group 189"/>
            <p:cNvGrpSpPr/>
            <p:nvPr/>
          </p:nvGrpSpPr>
          <p:grpSpPr>
            <a:xfrm>
              <a:off x="3792930" y="8535719"/>
              <a:ext cx="82785" cy="82785"/>
              <a:chOff x="0" y="0"/>
              <a:chExt cx="6350000" cy="6350000"/>
            </a:xfrm>
          </p:grpSpPr>
          <p:sp>
            <p:nvSpPr>
              <p:cNvPr id="190" name="Freeform 19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1" name="Group 191"/>
            <p:cNvGrpSpPr/>
            <p:nvPr/>
          </p:nvGrpSpPr>
          <p:grpSpPr>
            <a:xfrm>
              <a:off x="3792930" y="5342935"/>
              <a:ext cx="82785" cy="82785"/>
              <a:chOff x="0" y="0"/>
              <a:chExt cx="6350000" cy="6350000"/>
            </a:xfrm>
          </p:grpSpPr>
          <p:sp>
            <p:nvSpPr>
              <p:cNvPr id="192" name="Freeform 19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3" name="Group 193"/>
            <p:cNvGrpSpPr/>
            <p:nvPr/>
          </p:nvGrpSpPr>
          <p:grpSpPr>
            <a:xfrm>
              <a:off x="13494203" y="2155235"/>
              <a:ext cx="82785" cy="82785"/>
              <a:chOff x="0" y="0"/>
              <a:chExt cx="6350000" cy="6350000"/>
            </a:xfrm>
          </p:grpSpPr>
          <p:sp>
            <p:nvSpPr>
              <p:cNvPr id="194" name="Freeform 19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5" name="Group 195"/>
            <p:cNvGrpSpPr/>
            <p:nvPr/>
          </p:nvGrpSpPr>
          <p:grpSpPr>
            <a:xfrm>
              <a:off x="13494203" y="8535719"/>
              <a:ext cx="82785" cy="82785"/>
              <a:chOff x="0" y="0"/>
              <a:chExt cx="6350000" cy="6350000"/>
            </a:xfrm>
          </p:grpSpPr>
          <p:sp>
            <p:nvSpPr>
              <p:cNvPr id="196" name="Freeform 19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7" name="Group 197"/>
            <p:cNvGrpSpPr/>
            <p:nvPr/>
          </p:nvGrpSpPr>
          <p:grpSpPr>
            <a:xfrm>
              <a:off x="13494203" y="5342935"/>
              <a:ext cx="82785" cy="82785"/>
              <a:chOff x="0" y="0"/>
              <a:chExt cx="6350000" cy="6350000"/>
            </a:xfrm>
          </p:grpSpPr>
          <p:sp>
            <p:nvSpPr>
              <p:cNvPr id="198" name="Freeform 19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9" name="Group 199"/>
            <p:cNvGrpSpPr/>
            <p:nvPr/>
          </p:nvGrpSpPr>
          <p:grpSpPr>
            <a:xfrm>
              <a:off x="1084926" y="1075351"/>
              <a:ext cx="82785" cy="82785"/>
              <a:chOff x="0" y="0"/>
              <a:chExt cx="6350000" cy="6350000"/>
            </a:xfrm>
          </p:grpSpPr>
          <p:sp>
            <p:nvSpPr>
              <p:cNvPr id="200" name="Freeform 20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1" name="Group 201"/>
            <p:cNvGrpSpPr/>
            <p:nvPr/>
          </p:nvGrpSpPr>
          <p:grpSpPr>
            <a:xfrm>
              <a:off x="1084926" y="7455836"/>
              <a:ext cx="82785" cy="82785"/>
              <a:chOff x="0" y="0"/>
              <a:chExt cx="6350000" cy="6350000"/>
            </a:xfrm>
          </p:grpSpPr>
          <p:sp>
            <p:nvSpPr>
              <p:cNvPr id="202" name="Freeform 20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3" name="Group 203"/>
            <p:cNvGrpSpPr/>
            <p:nvPr/>
          </p:nvGrpSpPr>
          <p:grpSpPr>
            <a:xfrm>
              <a:off x="1084926" y="4263051"/>
              <a:ext cx="82785" cy="82785"/>
              <a:chOff x="0" y="0"/>
              <a:chExt cx="6350000" cy="6350000"/>
            </a:xfrm>
          </p:grpSpPr>
          <p:sp>
            <p:nvSpPr>
              <p:cNvPr id="204" name="Freeform 20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5" name="Group 205"/>
            <p:cNvGrpSpPr/>
            <p:nvPr/>
          </p:nvGrpSpPr>
          <p:grpSpPr>
            <a:xfrm>
              <a:off x="1084926" y="10643536"/>
              <a:ext cx="82785" cy="82785"/>
              <a:chOff x="0" y="0"/>
              <a:chExt cx="6350000" cy="6350000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7" name="Group 207"/>
            <p:cNvGrpSpPr/>
            <p:nvPr/>
          </p:nvGrpSpPr>
          <p:grpSpPr>
            <a:xfrm>
              <a:off x="10786198" y="1075351"/>
              <a:ext cx="82785" cy="82785"/>
              <a:chOff x="0" y="0"/>
              <a:chExt cx="6350000" cy="6350000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9" name="Group 209"/>
            <p:cNvGrpSpPr/>
            <p:nvPr/>
          </p:nvGrpSpPr>
          <p:grpSpPr>
            <a:xfrm>
              <a:off x="10786198" y="7455836"/>
              <a:ext cx="82785" cy="82785"/>
              <a:chOff x="0" y="0"/>
              <a:chExt cx="6350000" cy="6350000"/>
            </a:xfrm>
          </p:grpSpPr>
          <p:sp>
            <p:nvSpPr>
              <p:cNvPr id="210" name="Freeform 2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1" name="Group 211"/>
            <p:cNvGrpSpPr/>
            <p:nvPr/>
          </p:nvGrpSpPr>
          <p:grpSpPr>
            <a:xfrm>
              <a:off x="10786198" y="4263051"/>
              <a:ext cx="82785" cy="82785"/>
              <a:chOff x="0" y="0"/>
              <a:chExt cx="6350000" cy="6350000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3" name="Group 213"/>
            <p:cNvGrpSpPr/>
            <p:nvPr/>
          </p:nvGrpSpPr>
          <p:grpSpPr>
            <a:xfrm>
              <a:off x="10786198" y="10643536"/>
              <a:ext cx="82785" cy="82785"/>
              <a:chOff x="0" y="0"/>
              <a:chExt cx="6350000" cy="6350000"/>
            </a:xfrm>
          </p:grpSpPr>
          <p:sp>
            <p:nvSpPr>
              <p:cNvPr id="214" name="Freeform 2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5" name="Group 215"/>
            <p:cNvGrpSpPr/>
            <p:nvPr/>
          </p:nvGrpSpPr>
          <p:grpSpPr>
            <a:xfrm>
              <a:off x="1084926" y="2693431"/>
              <a:ext cx="82785" cy="82785"/>
              <a:chOff x="0" y="0"/>
              <a:chExt cx="6350000" cy="6350000"/>
            </a:xfrm>
          </p:grpSpPr>
          <p:sp>
            <p:nvSpPr>
              <p:cNvPr id="216" name="Freeform 2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7" name="Group 217"/>
            <p:cNvGrpSpPr/>
            <p:nvPr/>
          </p:nvGrpSpPr>
          <p:grpSpPr>
            <a:xfrm>
              <a:off x="1084926" y="9073915"/>
              <a:ext cx="82785" cy="82785"/>
              <a:chOff x="0" y="0"/>
              <a:chExt cx="6350000" cy="6350000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9" name="Group 219"/>
            <p:cNvGrpSpPr/>
            <p:nvPr/>
          </p:nvGrpSpPr>
          <p:grpSpPr>
            <a:xfrm>
              <a:off x="1084926" y="5881131"/>
              <a:ext cx="82785" cy="82785"/>
              <a:chOff x="0" y="0"/>
              <a:chExt cx="6350000" cy="6350000"/>
            </a:xfrm>
          </p:grpSpPr>
          <p:sp>
            <p:nvSpPr>
              <p:cNvPr id="220" name="Freeform 2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1" name="Group 221"/>
            <p:cNvGrpSpPr/>
            <p:nvPr/>
          </p:nvGrpSpPr>
          <p:grpSpPr>
            <a:xfrm>
              <a:off x="10786198" y="2693431"/>
              <a:ext cx="82785" cy="82785"/>
              <a:chOff x="0" y="0"/>
              <a:chExt cx="6350000" cy="6350000"/>
            </a:xfrm>
          </p:grpSpPr>
          <p:sp>
            <p:nvSpPr>
              <p:cNvPr id="222" name="Freeform 2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3" name="Group 223"/>
            <p:cNvGrpSpPr/>
            <p:nvPr/>
          </p:nvGrpSpPr>
          <p:grpSpPr>
            <a:xfrm>
              <a:off x="10786198" y="9073915"/>
              <a:ext cx="82785" cy="82785"/>
              <a:chOff x="0" y="0"/>
              <a:chExt cx="6350000" cy="6350000"/>
            </a:xfrm>
          </p:grpSpPr>
          <p:sp>
            <p:nvSpPr>
              <p:cNvPr id="224" name="Freeform 2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5" name="Group 225"/>
            <p:cNvGrpSpPr/>
            <p:nvPr/>
          </p:nvGrpSpPr>
          <p:grpSpPr>
            <a:xfrm>
              <a:off x="10786198" y="5881131"/>
              <a:ext cx="82785" cy="82785"/>
              <a:chOff x="0" y="0"/>
              <a:chExt cx="6350000" cy="6350000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7" name="Group 227"/>
            <p:cNvGrpSpPr/>
            <p:nvPr/>
          </p:nvGrpSpPr>
          <p:grpSpPr>
            <a:xfrm>
              <a:off x="7579075" y="1075351"/>
              <a:ext cx="82785" cy="82785"/>
              <a:chOff x="0" y="0"/>
              <a:chExt cx="6350000" cy="6350000"/>
            </a:xfrm>
          </p:grpSpPr>
          <p:sp>
            <p:nvSpPr>
              <p:cNvPr id="228" name="Freeform 2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9" name="Group 229"/>
            <p:cNvGrpSpPr/>
            <p:nvPr/>
          </p:nvGrpSpPr>
          <p:grpSpPr>
            <a:xfrm>
              <a:off x="7579075" y="7455836"/>
              <a:ext cx="82785" cy="82785"/>
              <a:chOff x="0" y="0"/>
              <a:chExt cx="6350000" cy="6350000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1" name="Group 231"/>
            <p:cNvGrpSpPr/>
            <p:nvPr/>
          </p:nvGrpSpPr>
          <p:grpSpPr>
            <a:xfrm>
              <a:off x="7579075" y="4263051"/>
              <a:ext cx="82785" cy="82785"/>
              <a:chOff x="0" y="0"/>
              <a:chExt cx="6350000" cy="6350000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3" name="Group 233"/>
            <p:cNvGrpSpPr/>
            <p:nvPr/>
          </p:nvGrpSpPr>
          <p:grpSpPr>
            <a:xfrm>
              <a:off x="7579075" y="10643536"/>
              <a:ext cx="82785" cy="82785"/>
              <a:chOff x="0" y="0"/>
              <a:chExt cx="6350000" cy="6350000"/>
            </a:xfrm>
          </p:grpSpPr>
          <p:sp>
            <p:nvSpPr>
              <p:cNvPr id="234" name="Freeform 2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5" name="Group 235"/>
            <p:cNvGrpSpPr/>
            <p:nvPr/>
          </p:nvGrpSpPr>
          <p:grpSpPr>
            <a:xfrm>
              <a:off x="17280347" y="1075351"/>
              <a:ext cx="82785" cy="82785"/>
              <a:chOff x="0" y="0"/>
              <a:chExt cx="6350000" cy="6350000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7" name="Group 237"/>
            <p:cNvGrpSpPr/>
            <p:nvPr/>
          </p:nvGrpSpPr>
          <p:grpSpPr>
            <a:xfrm>
              <a:off x="17280347" y="7455836"/>
              <a:ext cx="82785" cy="82785"/>
              <a:chOff x="0" y="0"/>
              <a:chExt cx="6350000" cy="6350000"/>
            </a:xfrm>
          </p:grpSpPr>
          <p:sp>
            <p:nvSpPr>
              <p:cNvPr id="238" name="Freeform 2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9" name="Group 239"/>
            <p:cNvGrpSpPr/>
            <p:nvPr/>
          </p:nvGrpSpPr>
          <p:grpSpPr>
            <a:xfrm>
              <a:off x="17280347" y="4263051"/>
              <a:ext cx="82785" cy="82785"/>
              <a:chOff x="0" y="0"/>
              <a:chExt cx="6350000" cy="6350000"/>
            </a:xfrm>
          </p:grpSpPr>
          <p:sp>
            <p:nvSpPr>
              <p:cNvPr id="240" name="Freeform 2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1" name="Group 241"/>
            <p:cNvGrpSpPr/>
            <p:nvPr/>
          </p:nvGrpSpPr>
          <p:grpSpPr>
            <a:xfrm>
              <a:off x="17280347" y="10643536"/>
              <a:ext cx="82785" cy="82785"/>
              <a:chOff x="0" y="0"/>
              <a:chExt cx="6350000" cy="635000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3" name="Group 243"/>
            <p:cNvGrpSpPr/>
            <p:nvPr/>
          </p:nvGrpSpPr>
          <p:grpSpPr>
            <a:xfrm>
              <a:off x="20467728" y="1075351"/>
              <a:ext cx="82785" cy="82785"/>
              <a:chOff x="0" y="0"/>
              <a:chExt cx="6350000" cy="6350000"/>
            </a:xfrm>
          </p:grpSpPr>
          <p:sp>
            <p:nvSpPr>
              <p:cNvPr id="244" name="Freeform 2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5" name="Group 245"/>
            <p:cNvGrpSpPr/>
            <p:nvPr/>
          </p:nvGrpSpPr>
          <p:grpSpPr>
            <a:xfrm>
              <a:off x="20467728" y="7455836"/>
              <a:ext cx="82785" cy="82785"/>
              <a:chOff x="0" y="0"/>
              <a:chExt cx="6350000" cy="6350000"/>
            </a:xfrm>
          </p:grpSpPr>
          <p:sp>
            <p:nvSpPr>
              <p:cNvPr id="246" name="Freeform 2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7" name="Group 247"/>
            <p:cNvGrpSpPr/>
            <p:nvPr/>
          </p:nvGrpSpPr>
          <p:grpSpPr>
            <a:xfrm>
              <a:off x="20467728" y="4263051"/>
              <a:ext cx="82785" cy="82785"/>
              <a:chOff x="0" y="0"/>
              <a:chExt cx="6350000" cy="6350000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9" name="Group 249"/>
            <p:cNvGrpSpPr/>
            <p:nvPr/>
          </p:nvGrpSpPr>
          <p:grpSpPr>
            <a:xfrm>
              <a:off x="20467728" y="10643536"/>
              <a:ext cx="82785" cy="82785"/>
              <a:chOff x="0" y="0"/>
              <a:chExt cx="6350000" cy="6350000"/>
            </a:xfrm>
          </p:grpSpPr>
          <p:sp>
            <p:nvSpPr>
              <p:cNvPr id="250" name="Freeform 2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1" name="Group 251"/>
            <p:cNvGrpSpPr/>
            <p:nvPr/>
          </p:nvGrpSpPr>
          <p:grpSpPr>
            <a:xfrm>
              <a:off x="7579075" y="2693431"/>
              <a:ext cx="82785" cy="82785"/>
              <a:chOff x="0" y="0"/>
              <a:chExt cx="6350000" cy="6350000"/>
            </a:xfrm>
          </p:grpSpPr>
          <p:sp>
            <p:nvSpPr>
              <p:cNvPr id="252" name="Freeform 2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3" name="Group 253"/>
            <p:cNvGrpSpPr/>
            <p:nvPr/>
          </p:nvGrpSpPr>
          <p:grpSpPr>
            <a:xfrm>
              <a:off x="7579075" y="9073915"/>
              <a:ext cx="82785" cy="82785"/>
              <a:chOff x="0" y="0"/>
              <a:chExt cx="6350000" cy="6350000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5" name="Group 255"/>
            <p:cNvGrpSpPr/>
            <p:nvPr/>
          </p:nvGrpSpPr>
          <p:grpSpPr>
            <a:xfrm>
              <a:off x="7579075" y="5881131"/>
              <a:ext cx="82785" cy="82785"/>
              <a:chOff x="0" y="0"/>
              <a:chExt cx="6350000" cy="6350000"/>
            </a:xfrm>
          </p:grpSpPr>
          <p:sp>
            <p:nvSpPr>
              <p:cNvPr id="256" name="Freeform 2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7" name="Group 257"/>
            <p:cNvGrpSpPr/>
            <p:nvPr/>
          </p:nvGrpSpPr>
          <p:grpSpPr>
            <a:xfrm>
              <a:off x="17280347" y="2693431"/>
              <a:ext cx="82785" cy="82785"/>
              <a:chOff x="0" y="0"/>
              <a:chExt cx="6350000" cy="6350000"/>
            </a:xfrm>
          </p:grpSpPr>
          <p:sp>
            <p:nvSpPr>
              <p:cNvPr id="258" name="Freeform 2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9" name="Group 259"/>
            <p:cNvGrpSpPr/>
            <p:nvPr/>
          </p:nvGrpSpPr>
          <p:grpSpPr>
            <a:xfrm>
              <a:off x="17280347" y="9073915"/>
              <a:ext cx="82785" cy="82785"/>
              <a:chOff x="0" y="0"/>
              <a:chExt cx="6350000" cy="6350000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1" name="Group 261"/>
            <p:cNvGrpSpPr/>
            <p:nvPr/>
          </p:nvGrpSpPr>
          <p:grpSpPr>
            <a:xfrm>
              <a:off x="17280347" y="5881131"/>
              <a:ext cx="82785" cy="82785"/>
              <a:chOff x="0" y="0"/>
              <a:chExt cx="6350000" cy="6350000"/>
            </a:xfrm>
          </p:grpSpPr>
          <p:sp>
            <p:nvSpPr>
              <p:cNvPr id="262" name="Freeform 2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3" name="Group 263"/>
            <p:cNvGrpSpPr/>
            <p:nvPr/>
          </p:nvGrpSpPr>
          <p:grpSpPr>
            <a:xfrm>
              <a:off x="20467728" y="2693431"/>
              <a:ext cx="82785" cy="82785"/>
              <a:chOff x="0" y="0"/>
              <a:chExt cx="6350000" cy="6350000"/>
            </a:xfrm>
          </p:grpSpPr>
          <p:sp>
            <p:nvSpPr>
              <p:cNvPr id="264" name="Freeform 2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5" name="Group 265"/>
            <p:cNvGrpSpPr/>
            <p:nvPr/>
          </p:nvGrpSpPr>
          <p:grpSpPr>
            <a:xfrm>
              <a:off x="20467728" y="9073915"/>
              <a:ext cx="82785" cy="82785"/>
              <a:chOff x="0" y="0"/>
              <a:chExt cx="6350000" cy="6350000"/>
            </a:xfrm>
          </p:grpSpPr>
          <p:sp>
            <p:nvSpPr>
              <p:cNvPr id="266" name="Freeform 2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7" name="Group 267"/>
            <p:cNvGrpSpPr/>
            <p:nvPr/>
          </p:nvGrpSpPr>
          <p:grpSpPr>
            <a:xfrm>
              <a:off x="20467728" y="5881131"/>
              <a:ext cx="82785" cy="82785"/>
              <a:chOff x="0" y="0"/>
              <a:chExt cx="6350000" cy="6350000"/>
            </a:xfrm>
          </p:grpSpPr>
          <p:sp>
            <p:nvSpPr>
              <p:cNvPr id="268" name="Freeform 2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9" name="Group 269"/>
            <p:cNvGrpSpPr/>
            <p:nvPr/>
          </p:nvGrpSpPr>
          <p:grpSpPr>
            <a:xfrm>
              <a:off x="4332791" y="1075351"/>
              <a:ext cx="82785" cy="82785"/>
              <a:chOff x="0" y="0"/>
              <a:chExt cx="6350000" cy="6350000"/>
            </a:xfrm>
          </p:grpSpPr>
          <p:sp>
            <p:nvSpPr>
              <p:cNvPr id="270" name="Freeform 2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1" name="Group 271"/>
            <p:cNvGrpSpPr/>
            <p:nvPr/>
          </p:nvGrpSpPr>
          <p:grpSpPr>
            <a:xfrm>
              <a:off x="4332791" y="7455836"/>
              <a:ext cx="82785" cy="82785"/>
              <a:chOff x="0" y="0"/>
              <a:chExt cx="6350000" cy="6350000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3" name="Group 273"/>
            <p:cNvGrpSpPr/>
            <p:nvPr/>
          </p:nvGrpSpPr>
          <p:grpSpPr>
            <a:xfrm>
              <a:off x="4332791" y="4263051"/>
              <a:ext cx="82785" cy="82785"/>
              <a:chOff x="0" y="0"/>
              <a:chExt cx="6350000" cy="6350000"/>
            </a:xfrm>
          </p:grpSpPr>
          <p:sp>
            <p:nvSpPr>
              <p:cNvPr id="274" name="Freeform 2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5" name="Group 275"/>
            <p:cNvGrpSpPr/>
            <p:nvPr/>
          </p:nvGrpSpPr>
          <p:grpSpPr>
            <a:xfrm>
              <a:off x="4332791" y="10643536"/>
              <a:ext cx="82785" cy="82785"/>
              <a:chOff x="0" y="0"/>
              <a:chExt cx="6350000" cy="6350000"/>
            </a:xfrm>
          </p:grpSpPr>
          <p:sp>
            <p:nvSpPr>
              <p:cNvPr id="276" name="Freeform 2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7" name="Group 277"/>
            <p:cNvGrpSpPr/>
            <p:nvPr/>
          </p:nvGrpSpPr>
          <p:grpSpPr>
            <a:xfrm>
              <a:off x="14034063" y="1075351"/>
              <a:ext cx="82785" cy="82785"/>
              <a:chOff x="0" y="0"/>
              <a:chExt cx="6350000" cy="6350000"/>
            </a:xfrm>
          </p:grpSpPr>
          <p:sp>
            <p:nvSpPr>
              <p:cNvPr id="278" name="Freeform 2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9" name="Group 279"/>
            <p:cNvGrpSpPr/>
            <p:nvPr/>
          </p:nvGrpSpPr>
          <p:grpSpPr>
            <a:xfrm>
              <a:off x="14034063" y="7455836"/>
              <a:ext cx="82785" cy="82785"/>
              <a:chOff x="0" y="0"/>
              <a:chExt cx="6350000" cy="6350000"/>
            </a:xfrm>
          </p:grpSpPr>
          <p:sp>
            <p:nvSpPr>
              <p:cNvPr id="280" name="Freeform 28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1" name="Group 281"/>
            <p:cNvGrpSpPr/>
            <p:nvPr/>
          </p:nvGrpSpPr>
          <p:grpSpPr>
            <a:xfrm>
              <a:off x="14034063" y="4263051"/>
              <a:ext cx="82785" cy="82785"/>
              <a:chOff x="0" y="0"/>
              <a:chExt cx="6350000" cy="6350000"/>
            </a:xfrm>
          </p:grpSpPr>
          <p:sp>
            <p:nvSpPr>
              <p:cNvPr id="282" name="Freeform 28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3" name="Group 283"/>
            <p:cNvGrpSpPr/>
            <p:nvPr/>
          </p:nvGrpSpPr>
          <p:grpSpPr>
            <a:xfrm>
              <a:off x="14034063" y="10643536"/>
              <a:ext cx="82785" cy="82785"/>
              <a:chOff x="0" y="0"/>
              <a:chExt cx="6350000" cy="6350000"/>
            </a:xfrm>
          </p:grpSpPr>
          <p:sp>
            <p:nvSpPr>
              <p:cNvPr id="284" name="Freeform 28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5" name="Group 285"/>
            <p:cNvGrpSpPr/>
            <p:nvPr/>
          </p:nvGrpSpPr>
          <p:grpSpPr>
            <a:xfrm>
              <a:off x="4332791" y="2693431"/>
              <a:ext cx="82785" cy="82785"/>
              <a:chOff x="0" y="0"/>
              <a:chExt cx="6350000" cy="6350000"/>
            </a:xfrm>
          </p:grpSpPr>
          <p:sp>
            <p:nvSpPr>
              <p:cNvPr id="286" name="Freeform 28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7" name="Group 287"/>
            <p:cNvGrpSpPr/>
            <p:nvPr/>
          </p:nvGrpSpPr>
          <p:grpSpPr>
            <a:xfrm>
              <a:off x="4332791" y="9073915"/>
              <a:ext cx="82785" cy="82785"/>
              <a:chOff x="0" y="0"/>
              <a:chExt cx="6350000" cy="6350000"/>
            </a:xfrm>
          </p:grpSpPr>
          <p:sp>
            <p:nvSpPr>
              <p:cNvPr id="288" name="Freeform 28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9" name="Group 289"/>
            <p:cNvGrpSpPr/>
            <p:nvPr/>
          </p:nvGrpSpPr>
          <p:grpSpPr>
            <a:xfrm>
              <a:off x="4332791" y="5881131"/>
              <a:ext cx="82785" cy="82785"/>
              <a:chOff x="0" y="0"/>
              <a:chExt cx="6350000" cy="6350000"/>
            </a:xfrm>
          </p:grpSpPr>
          <p:sp>
            <p:nvSpPr>
              <p:cNvPr id="290" name="Freeform 29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1" name="Group 291"/>
            <p:cNvGrpSpPr/>
            <p:nvPr/>
          </p:nvGrpSpPr>
          <p:grpSpPr>
            <a:xfrm>
              <a:off x="14034063" y="2693431"/>
              <a:ext cx="82785" cy="82785"/>
              <a:chOff x="0" y="0"/>
              <a:chExt cx="6350000" cy="6350000"/>
            </a:xfrm>
          </p:grpSpPr>
          <p:sp>
            <p:nvSpPr>
              <p:cNvPr id="292" name="Freeform 29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3" name="Group 293"/>
            <p:cNvGrpSpPr/>
            <p:nvPr/>
          </p:nvGrpSpPr>
          <p:grpSpPr>
            <a:xfrm>
              <a:off x="14034063" y="9073915"/>
              <a:ext cx="82785" cy="82785"/>
              <a:chOff x="0" y="0"/>
              <a:chExt cx="6350000" cy="6350000"/>
            </a:xfrm>
          </p:grpSpPr>
          <p:sp>
            <p:nvSpPr>
              <p:cNvPr id="294" name="Freeform 29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5" name="Group 295"/>
            <p:cNvGrpSpPr/>
            <p:nvPr/>
          </p:nvGrpSpPr>
          <p:grpSpPr>
            <a:xfrm>
              <a:off x="14034063" y="5881131"/>
              <a:ext cx="82785" cy="82785"/>
              <a:chOff x="0" y="0"/>
              <a:chExt cx="6350000" cy="6350000"/>
            </a:xfrm>
          </p:grpSpPr>
          <p:sp>
            <p:nvSpPr>
              <p:cNvPr id="296" name="Freeform 29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7" name="Group 297"/>
            <p:cNvGrpSpPr/>
            <p:nvPr/>
          </p:nvGrpSpPr>
          <p:grpSpPr>
            <a:xfrm>
              <a:off x="1633891" y="0"/>
              <a:ext cx="82785" cy="82785"/>
              <a:chOff x="0" y="0"/>
              <a:chExt cx="6350000" cy="6350000"/>
            </a:xfrm>
          </p:grpSpPr>
          <p:sp>
            <p:nvSpPr>
              <p:cNvPr id="298" name="Freeform 29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9" name="Group 299"/>
            <p:cNvGrpSpPr/>
            <p:nvPr/>
          </p:nvGrpSpPr>
          <p:grpSpPr>
            <a:xfrm>
              <a:off x="1633891" y="6380485"/>
              <a:ext cx="82785" cy="82785"/>
              <a:chOff x="0" y="0"/>
              <a:chExt cx="6350000" cy="6350000"/>
            </a:xfrm>
          </p:grpSpPr>
          <p:sp>
            <p:nvSpPr>
              <p:cNvPr id="300" name="Freeform 30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1" name="Group 301"/>
            <p:cNvGrpSpPr/>
            <p:nvPr/>
          </p:nvGrpSpPr>
          <p:grpSpPr>
            <a:xfrm>
              <a:off x="1633891" y="3187700"/>
              <a:ext cx="82785" cy="82785"/>
              <a:chOff x="0" y="0"/>
              <a:chExt cx="6350000" cy="6350000"/>
            </a:xfrm>
          </p:grpSpPr>
          <p:sp>
            <p:nvSpPr>
              <p:cNvPr id="302" name="Freeform 30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3" name="Group 303"/>
            <p:cNvGrpSpPr/>
            <p:nvPr/>
          </p:nvGrpSpPr>
          <p:grpSpPr>
            <a:xfrm>
              <a:off x="1633891" y="9568185"/>
              <a:ext cx="82785" cy="82785"/>
              <a:chOff x="0" y="0"/>
              <a:chExt cx="6350000" cy="6350000"/>
            </a:xfrm>
          </p:grpSpPr>
          <p:sp>
            <p:nvSpPr>
              <p:cNvPr id="304" name="Freeform 30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5" name="Group 305"/>
            <p:cNvGrpSpPr/>
            <p:nvPr/>
          </p:nvGrpSpPr>
          <p:grpSpPr>
            <a:xfrm>
              <a:off x="11335164" y="0"/>
              <a:ext cx="82785" cy="82785"/>
              <a:chOff x="0" y="0"/>
              <a:chExt cx="6350000" cy="6350000"/>
            </a:xfrm>
          </p:grpSpPr>
          <p:sp>
            <p:nvSpPr>
              <p:cNvPr id="306" name="Freeform 30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7" name="Group 307"/>
            <p:cNvGrpSpPr/>
            <p:nvPr/>
          </p:nvGrpSpPr>
          <p:grpSpPr>
            <a:xfrm>
              <a:off x="11335164" y="6380485"/>
              <a:ext cx="82785" cy="82785"/>
              <a:chOff x="0" y="0"/>
              <a:chExt cx="6350000" cy="6350000"/>
            </a:xfrm>
          </p:grpSpPr>
          <p:sp>
            <p:nvSpPr>
              <p:cNvPr id="308" name="Freeform 30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9" name="Group 309"/>
            <p:cNvGrpSpPr/>
            <p:nvPr/>
          </p:nvGrpSpPr>
          <p:grpSpPr>
            <a:xfrm>
              <a:off x="11335164" y="3187700"/>
              <a:ext cx="82785" cy="82785"/>
              <a:chOff x="0" y="0"/>
              <a:chExt cx="6350000" cy="6350000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1" name="Group 311"/>
            <p:cNvGrpSpPr/>
            <p:nvPr/>
          </p:nvGrpSpPr>
          <p:grpSpPr>
            <a:xfrm>
              <a:off x="11335164" y="9568185"/>
              <a:ext cx="82785" cy="82785"/>
              <a:chOff x="0" y="0"/>
              <a:chExt cx="6350000" cy="6350000"/>
            </a:xfrm>
          </p:grpSpPr>
          <p:sp>
            <p:nvSpPr>
              <p:cNvPr id="312" name="Freeform 3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3" name="Group 313"/>
            <p:cNvGrpSpPr/>
            <p:nvPr/>
          </p:nvGrpSpPr>
          <p:grpSpPr>
            <a:xfrm>
              <a:off x="1633891" y="1618080"/>
              <a:ext cx="82785" cy="82785"/>
              <a:chOff x="0" y="0"/>
              <a:chExt cx="6350000" cy="6350000"/>
            </a:xfrm>
          </p:grpSpPr>
          <p:sp>
            <p:nvSpPr>
              <p:cNvPr id="314" name="Freeform 3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5" name="Group 315"/>
            <p:cNvGrpSpPr/>
            <p:nvPr/>
          </p:nvGrpSpPr>
          <p:grpSpPr>
            <a:xfrm>
              <a:off x="1633891" y="7998564"/>
              <a:ext cx="82785" cy="82785"/>
              <a:chOff x="0" y="0"/>
              <a:chExt cx="6350000" cy="6350000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7" name="Group 317"/>
            <p:cNvGrpSpPr/>
            <p:nvPr/>
          </p:nvGrpSpPr>
          <p:grpSpPr>
            <a:xfrm>
              <a:off x="1633891" y="4805780"/>
              <a:ext cx="82785" cy="82785"/>
              <a:chOff x="0" y="0"/>
              <a:chExt cx="6350000" cy="6350000"/>
            </a:xfrm>
          </p:grpSpPr>
          <p:sp>
            <p:nvSpPr>
              <p:cNvPr id="318" name="Freeform 3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9" name="Group 319"/>
            <p:cNvGrpSpPr/>
            <p:nvPr/>
          </p:nvGrpSpPr>
          <p:grpSpPr>
            <a:xfrm>
              <a:off x="11335164" y="1618080"/>
              <a:ext cx="82785" cy="82785"/>
              <a:chOff x="0" y="0"/>
              <a:chExt cx="6350000" cy="6350000"/>
            </a:xfrm>
          </p:grpSpPr>
          <p:sp>
            <p:nvSpPr>
              <p:cNvPr id="320" name="Freeform 3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1" name="Group 321"/>
            <p:cNvGrpSpPr/>
            <p:nvPr/>
          </p:nvGrpSpPr>
          <p:grpSpPr>
            <a:xfrm>
              <a:off x="11335164" y="7998564"/>
              <a:ext cx="82785" cy="82785"/>
              <a:chOff x="0" y="0"/>
              <a:chExt cx="6350000" cy="6350000"/>
            </a:xfrm>
          </p:grpSpPr>
          <p:sp>
            <p:nvSpPr>
              <p:cNvPr id="322" name="Freeform 3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3" name="Group 323"/>
            <p:cNvGrpSpPr/>
            <p:nvPr/>
          </p:nvGrpSpPr>
          <p:grpSpPr>
            <a:xfrm>
              <a:off x="11335164" y="4805780"/>
              <a:ext cx="82785" cy="82785"/>
              <a:chOff x="0" y="0"/>
              <a:chExt cx="6350000" cy="6350000"/>
            </a:xfrm>
          </p:grpSpPr>
          <p:sp>
            <p:nvSpPr>
              <p:cNvPr id="324" name="Freeform 3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5" name="Group 325"/>
            <p:cNvGrpSpPr/>
            <p:nvPr/>
          </p:nvGrpSpPr>
          <p:grpSpPr>
            <a:xfrm>
              <a:off x="8128040" y="0"/>
              <a:ext cx="82785" cy="82785"/>
              <a:chOff x="0" y="0"/>
              <a:chExt cx="6350000" cy="6350000"/>
            </a:xfrm>
          </p:grpSpPr>
          <p:sp>
            <p:nvSpPr>
              <p:cNvPr id="326" name="Freeform 3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7" name="Group 327"/>
            <p:cNvGrpSpPr/>
            <p:nvPr/>
          </p:nvGrpSpPr>
          <p:grpSpPr>
            <a:xfrm>
              <a:off x="8128040" y="6380485"/>
              <a:ext cx="82785" cy="82785"/>
              <a:chOff x="0" y="0"/>
              <a:chExt cx="6350000" cy="6350000"/>
            </a:xfrm>
          </p:grpSpPr>
          <p:sp>
            <p:nvSpPr>
              <p:cNvPr id="328" name="Freeform 3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9" name="Group 329"/>
            <p:cNvGrpSpPr/>
            <p:nvPr/>
          </p:nvGrpSpPr>
          <p:grpSpPr>
            <a:xfrm>
              <a:off x="8128040" y="3187700"/>
              <a:ext cx="82785" cy="82785"/>
              <a:chOff x="0" y="0"/>
              <a:chExt cx="6350000" cy="6350000"/>
            </a:xfrm>
          </p:grpSpPr>
          <p:sp>
            <p:nvSpPr>
              <p:cNvPr id="330" name="Freeform 3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1" name="Group 331"/>
            <p:cNvGrpSpPr/>
            <p:nvPr/>
          </p:nvGrpSpPr>
          <p:grpSpPr>
            <a:xfrm>
              <a:off x="8128040" y="9568185"/>
              <a:ext cx="82785" cy="82785"/>
              <a:chOff x="0" y="0"/>
              <a:chExt cx="6350000" cy="6350000"/>
            </a:xfrm>
          </p:grpSpPr>
          <p:sp>
            <p:nvSpPr>
              <p:cNvPr id="332" name="Freeform 3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3" name="Group 333"/>
            <p:cNvGrpSpPr/>
            <p:nvPr/>
          </p:nvGrpSpPr>
          <p:grpSpPr>
            <a:xfrm>
              <a:off x="17829312" y="0"/>
              <a:ext cx="82785" cy="82785"/>
              <a:chOff x="0" y="0"/>
              <a:chExt cx="6350000" cy="6350000"/>
            </a:xfrm>
          </p:grpSpPr>
          <p:sp>
            <p:nvSpPr>
              <p:cNvPr id="334" name="Freeform 3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5" name="Group 335"/>
            <p:cNvGrpSpPr/>
            <p:nvPr/>
          </p:nvGrpSpPr>
          <p:grpSpPr>
            <a:xfrm>
              <a:off x="17829312" y="6380485"/>
              <a:ext cx="82785" cy="82785"/>
              <a:chOff x="0" y="0"/>
              <a:chExt cx="6350000" cy="6350000"/>
            </a:xfrm>
          </p:grpSpPr>
          <p:sp>
            <p:nvSpPr>
              <p:cNvPr id="336" name="Freeform 3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7" name="Group 337"/>
            <p:cNvGrpSpPr/>
            <p:nvPr/>
          </p:nvGrpSpPr>
          <p:grpSpPr>
            <a:xfrm>
              <a:off x="17829312" y="3187700"/>
              <a:ext cx="82785" cy="82785"/>
              <a:chOff x="0" y="0"/>
              <a:chExt cx="6350000" cy="6350000"/>
            </a:xfrm>
          </p:grpSpPr>
          <p:sp>
            <p:nvSpPr>
              <p:cNvPr id="338" name="Freeform 3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9" name="Group 339"/>
            <p:cNvGrpSpPr/>
            <p:nvPr/>
          </p:nvGrpSpPr>
          <p:grpSpPr>
            <a:xfrm>
              <a:off x="17829312" y="9568185"/>
              <a:ext cx="82785" cy="82785"/>
              <a:chOff x="0" y="0"/>
              <a:chExt cx="6350000" cy="6350000"/>
            </a:xfrm>
          </p:grpSpPr>
          <p:sp>
            <p:nvSpPr>
              <p:cNvPr id="340" name="Freeform 3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1" name="Group 341"/>
            <p:cNvGrpSpPr/>
            <p:nvPr/>
          </p:nvGrpSpPr>
          <p:grpSpPr>
            <a:xfrm>
              <a:off x="21016693" y="0"/>
              <a:ext cx="82785" cy="82785"/>
              <a:chOff x="0" y="0"/>
              <a:chExt cx="6350000" cy="6350000"/>
            </a:xfrm>
          </p:grpSpPr>
          <p:sp>
            <p:nvSpPr>
              <p:cNvPr id="342" name="Freeform 3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3" name="Group 343"/>
            <p:cNvGrpSpPr/>
            <p:nvPr/>
          </p:nvGrpSpPr>
          <p:grpSpPr>
            <a:xfrm>
              <a:off x="21016693" y="6380485"/>
              <a:ext cx="82785" cy="82785"/>
              <a:chOff x="0" y="0"/>
              <a:chExt cx="6350000" cy="6350000"/>
            </a:xfrm>
          </p:grpSpPr>
          <p:sp>
            <p:nvSpPr>
              <p:cNvPr id="344" name="Freeform 3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5" name="Group 345"/>
            <p:cNvGrpSpPr/>
            <p:nvPr/>
          </p:nvGrpSpPr>
          <p:grpSpPr>
            <a:xfrm>
              <a:off x="21016693" y="3187700"/>
              <a:ext cx="82785" cy="82785"/>
              <a:chOff x="0" y="0"/>
              <a:chExt cx="6350000" cy="6350000"/>
            </a:xfrm>
          </p:grpSpPr>
          <p:sp>
            <p:nvSpPr>
              <p:cNvPr id="346" name="Freeform 3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7" name="Group 347"/>
            <p:cNvGrpSpPr/>
            <p:nvPr/>
          </p:nvGrpSpPr>
          <p:grpSpPr>
            <a:xfrm>
              <a:off x="21016693" y="9568185"/>
              <a:ext cx="82785" cy="82785"/>
              <a:chOff x="0" y="0"/>
              <a:chExt cx="6350000" cy="6350000"/>
            </a:xfrm>
          </p:grpSpPr>
          <p:sp>
            <p:nvSpPr>
              <p:cNvPr id="348" name="Freeform 3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9" name="Group 349"/>
            <p:cNvGrpSpPr/>
            <p:nvPr/>
          </p:nvGrpSpPr>
          <p:grpSpPr>
            <a:xfrm>
              <a:off x="8128040" y="1618080"/>
              <a:ext cx="82785" cy="82785"/>
              <a:chOff x="0" y="0"/>
              <a:chExt cx="6350000" cy="6350000"/>
            </a:xfrm>
          </p:grpSpPr>
          <p:sp>
            <p:nvSpPr>
              <p:cNvPr id="350" name="Freeform 3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1" name="Group 351"/>
            <p:cNvGrpSpPr/>
            <p:nvPr/>
          </p:nvGrpSpPr>
          <p:grpSpPr>
            <a:xfrm>
              <a:off x="8128040" y="7998564"/>
              <a:ext cx="82785" cy="82785"/>
              <a:chOff x="0" y="0"/>
              <a:chExt cx="6350000" cy="6350000"/>
            </a:xfrm>
          </p:grpSpPr>
          <p:sp>
            <p:nvSpPr>
              <p:cNvPr id="352" name="Freeform 3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3" name="Group 353"/>
            <p:cNvGrpSpPr/>
            <p:nvPr/>
          </p:nvGrpSpPr>
          <p:grpSpPr>
            <a:xfrm>
              <a:off x="8128040" y="4805780"/>
              <a:ext cx="82785" cy="82785"/>
              <a:chOff x="0" y="0"/>
              <a:chExt cx="6350000" cy="6350000"/>
            </a:xfrm>
          </p:grpSpPr>
          <p:sp>
            <p:nvSpPr>
              <p:cNvPr id="354" name="Freeform 3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5" name="Group 355"/>
            <p:cNvGrpSpPr/>
            <p:nvPr/>
          </p:nvGrpSpPr>
          <p:grpSpPr>
            <a:xfrm>
              <a:off x="17829312" y="1618080"/>
              <a:ext cx="82785" cy="82785"/>
              <a:chOff x="0" y="0"/>
              <a:chExt cx="6350000" cy="6350000"/>
            </a:xfrm>
          </p:grpSpPr>
          <p:sp>
            <p:nvSpPr>
              <p:cNvPr id="356" name="Freeform 3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7" name="Group 357"/>
            <p:cNvGrpSpPr/>
            <p:nvPr/>
          </p:nvGrpSpPr>
          <p:grpSpPr>
            <a:xfrm>
              <a:off x="17829312" y="7998564"/>
              <a:ext cx="82785" cy="82785"/>
              <a:chOff x="0" y="0"/>
              <a:chExt cx="6350000" cy="6350000"/>
            </a:xfrm>
          </p:grpSpPr>
          <p:sp>
            <p:nvSpPr>
              <p:cNvPr id="358" name="Freeform 3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9" name="Group 359"/>
            <p:cNvGrpSpPr/>
            <p:nvPr/>
          </p:nvGrpSpPr>
          <p:grpSpPr>
            <a:xfrm>
              <a:off x="17829312" y="4805780"/>
              <a:ext cx="82785" cy="82785"/>
              <a:chOff x="0" y="0"/>
              <a:chExt cx="6350000" cy="6350000"/>
            </a:xfrm>
          </p:grpSpPr>
          <p:sp>
            <p:nvSpPr>
              <p:cNvPr id="360" name="Freeform 3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1" name="Group 361"/>
            <p:cNvGrpSpPr/>
            <p:nvPr/>
          </p:nvGrpSpPr>
          <p:grpSpPr>
            <a:xfrm>
              <a:off x="21016693" y="1618080"/>
              <a:ext cx="82785" cy="82785"/>
              <a:chOff x="0" y="0"/>
              <a:chExt cx="6350000" cy="6350000"/>
            </a:xfrm>
          </p:grpSpPr>
          <p:sp>
            <p:nvSpPr>
              <p:cNvPr id="362" name="Freeform 3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3" name="Group 363"/>
            <p:cNvGrpSpPr/>
            <p:nvPr/>
          </p:nvGrpSpPr>
          <p:grpSpPr>
            <a:xfrm>
              <a:off x="21016693" y="7998564"/>
              <a:ext cx="82785" cy="82785"/>
              <a:chOff x="0" y="0"/>
              <a:chExt cx="6350000" cy="6350000"/>
            </a:xfrm>
          </p:grpSpPr>
          <p:sp>
            <p:nvSpPr>
              <p:cNvPr id="364" name="Freeform 3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5" name="Group 365"/>
            <p:cNvGrpSpPr/>
            <p:nvPr/>
          </p:nvGrpSpPr>
          <p:grpSpPr>
            <a:xfrm>
              <a:off x="21016693" y="4805780"/>
              <a:ext cx="82785" cy="82785"/>
              <a:chOff x="0" y="0"/>
              <a:chExt cx="6350000" cy="6350000"/>
            </a:xfrm>
          </p:grpSpPr>
          <p:sp>
            <p:nvSpPr>
              <p:cNvPr id="366" name="Freeform 3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7" name="Group 367"/>
            <p:cNvGrpSpPr/>
            <p:nvPr/>
          </p:nvGrpSpPr>
          <p:grpSpPr>
            <a:xfrm>
              <a:off x="4881756" y="0"/>
              <a:ext cx="82785" cy="82785"/>
              <a:chOff x="0" y="0"/>
              <a:chExt cx="6350000" cy="6350000"/>
            </a:xfrm>
          </p:grpSpPr>
          <p:sp>
            <p:nvSpPr>
              <p:cNvPr id="368" name="Freeform 3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9" name="Group 369"/>
            <p:cNvGrpSpPr/>
            <p:nvPr/>
          </p:nvGrpSpPr>
          <p:grpSpPr>
            <a:xfrm>
              <a:off x="4881756" y="6380485"/>
              <a:ext cx="82785" cy="82785"/>
              <a:chOff x="0" y="0"/>
              <a:chExt cx="6350000" cy="6350000"/>
            </a:xfrm>
          </p:grpSpPr>
          <p:sp>
            <p:nvSpPr>
              <p:cNvPr id="370" name="Freeform 3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1" name="Group 371"/>
            <p:cNvGrpSpPr/>
            <p:nvPr/>
          </p:nvGrpSpPr>
          <p:grpSpPr>
            <a:xfrm>
              <a:off x="4881756" y="3187700"/>
              <a:ext cx="82785" cy="82785"/>
              <a:chOff x="0" y="0"/>
              <a:chExt cx="6350000" cy="6350000"/>
            </a:xfrm>
          </p:grpSpPr>
          <p:sp>
            <p:nvSpPr>
              <p:cNvPr id="372" name="Freeform 3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3" name="Group 373"/>
            <p:cNvGrpSpPr/>
            <p:nvPr/>
          </p:nvGrpSpPr>
          <p:grpSpPr>
            <a:xfrm>
              <a:off x="4881756" y="9568185"/>
              <a:ext cx="82785" cy="82785"/>
              <a:chOff x="0" y="0"/>
              <a:chExt cx="6350000" cy="6350000"/>
            </a:xfrm>
          </p:grpSpPr>
          <p:sp>
            <p:nvSpPr>
              <p:cNvPr id="374" name="Freeform 3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5" name="Group 375"/>
            <p:cNvGrpSpPr/>
            <p:nvPr/>
          </p:nvGrpSpPr>
          <p:grpSpPr>
            <a:xfrm>
              <a:off x="14583028" y="0"/>
              <a:ext cx="82785" cy="82785"/>
              <a:chOff x="0" y="0"/>
              <a:chExt cx="6350000" cy="6350000"/>
            </a:xfrm>
          </p:grpSpPr>
          <p:sp>
            <p:nvSpPr>
              <p:cNvPr id="376" name="Freeform 3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7" name="Group 377"/>
            <p:cNvGrpSpPr/>
            <p:nvPr/>
          </p:nvGrpSpPr>
          <p:grpSpPr>
            <a:xfrm>
              <a:off x="14583028" y="6380485"/>
              <a:ext cx="82785" cy="82785"/>
              <a:chOff x="0" y="0"/>
              <a:chExt cx="6350000" cy="6350000"/>
            </a:xfrm>
          </p:grpSpPr>
          <p:sp>
            <p:nvSpPr>
              <p:cNvPr id="378" name="Freeform 3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9" name="Group 379"/>
            <p:cNvGrpSpPr/>
            <p:nvPr/>
          </p:nvGrpSpPr>
          <p:grpSpPr>
            <a:xfrm>
              <a:off x="14583028" y="3187700"/>
              <a:ext cx="82785" cy="82785"/>
              <a:chOff x="0" y="0"/>
              <a:chExt cx="6350000" cy="6350000"/>
            </a:xfrm>
          </p:grpSpPr>
          <p:sp>
            <p:nvSpPr>
              <p:cNvPr id="380" name="Freeform 38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81" name="Group 381"/>
            <p:cNvGrpSpPr/>
            <p:nvPr/>
          </p:nvGrpSpPr>
          <p:grpSpPr>
            <a:xfrm>
              <a:off x="14583028" y="9568185"/>
              <a:ext cx="82785" cy="82785"/>
              <a:chOff x="0" y="0"/>
              <a:chExt cx="6350000" cy="6350000"/>
            </a:xfrm>
          </p:grpSpPr>
          <p:sp>
            <p:nvSpPr>
              <p:cNvPr id="382" name="Freeform 38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83" name="Group 383"/>
            <p:cNvGrpSpPr/>
            <p:nvPr/>
          </p:nvGrpSpPr>
          <p:grpSpPr>
            <a:xfrm>
              <a:off x="4881756" y="1618080"/>
              <a:ext cx="82785" cy="82785"/>
              <a:chOff x="0" y="0"/>
              <a:chExt cx="6350000" cy="6350000"/>
            </a:xfrm>
          </p:grpSpPr>
          <p:sp>
            <p:nvSpPr>
              <p:cNvPr id="384" name="Freeform 38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85" name="Group 385"/>
            <p:cNvGrpSpPr/>
            <p:nvPr/>
          </p:nvGrpSpPr>
          <p:grpSpPr>
            <a:xfrm>
              <a:off x="4881756" y="7998564"/>
              <a:ext cx="82785" cy="82785"/>
              <a:chOff x="0" y="0"/>
              <a:chExt cx="6350000" cy="6350000"/>
            </a:xfrm>
          </p:grpSpPr>
          <p:sp>
            <p:nvSpPr>
              <p:cNvPr id="386" name="Freeform 38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87" name="Group 387"/>
            <p:cNvGrpSpPr/>
            <p:nvPr/>
          </p:nvGrpSpPr>
          <p:grpSpPr>
            <a:xfrm>
              <a:off x="4881756" y="4805780"/>
              <a:ext cx="82785" cy="82785"/>
              <a:chOff x="0" y="0"/>
              <a:chExt cx="6350000" cy="6350000"/>
            </a:xfrm>
          </p:grpSpPr>
          <p:sp>
            <p:nvSpPr>
              <p:cNvPr id="388" name="Freeform 38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89" name="Group 389"/>
            <p:cNvGrpSpPr/>
            <p:nvPr/>
          </p:nvGrpSpPr>
          <p:grpSpPr>
            <a:xfrm>
              <a:off x="14583028" y="1618080"/>
              <a:ext cx="82785" cy="82785"/>
              <a:chOff x="0" y="0"/>
              <a:chExt cx="6350000" cy="6350000"/>
            </a:xfrm>
          </p:grpSpPr>
          <p:sp>
            <p:nvSpPr>
              <p:cNvPr id="390" name="Freeform 39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1" name="Group 391"/>
            <p:cNvGrpSpPr/>
            <p:nvPr/>
          </p:nvGrpSpPr>
          <p:grpSpPr>
            <a:xfrm>
              <a:off x="14583028" y="7998564"/>
              <a:ext cx="82785" cy="82785"/>
              <a:chOff x="0" y="0"/>
              <a:chExt cx="6350000" cy="6350000"/>
            </a:xfrm>
          </p:grpSpPr>
          <p:sp>
            <p:nvSpPr>
              <p:cNvPr id="392" name="Freeform 39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3" name="Group 393"/>
            <p:cNvGrpSpPr/>
            <p:nvPr/>
          </p:nvGrpSpPr>
          <p:grpSpPr>
            <a:xfrm>
              <a:off x="14583028" y="4805780"/>
              <a:ext cx="82785" cy="82785"/>
              <a:chOff x="0" y="0"/>
              <a:chExt cx="6350000" cy="6350000"/>
            </a:xfrm>
          </p:grpSpPr>
          <p:sp>
            <p:nvSpPr>
              <p:cNvPr id="394" name="Freeform 39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5" name="Group 395"/>
            <p:cNvGrpSpPr/>
            <p:nvPr/>
          </p:nvGrpSpPr>
          <p:grpSpPr>
            <a:xfrm>
              <a:off x="2172552" y="537155"/>
              <a:ext cx="82785" cy="82785"/>
              <a:chOff x="0" y="0"/>
              <a:chExt cx="6350000" cy="6350000"/>
            </a:xfrm>
          </p:grpSpPr>
          <p:sp>
            <p:nvSpPr>
              <p:cNvPr id="396" name="Freeform 39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7" name="Group 397"/>
            <p:cNvGrpSpPr/>
            <p:nvPr/>
          </p:nvGrpSpPr>
          <p:grpSpPr>
            <a:xfrm>
              <a:off x="2172552" y="6917640"/>
              <a:ext cx="82785" cy="82785"/>
              <a:chOff x="0" y="0"/>
              <a:chExt cx="6350000" cy="6350000"/>
            </a:xfrm>
          </p:grpSpPr>
          <p:sp>
            <p:nvSpPr>
              <p:cNvPr id="398" name="Freeform 39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9" name="Group 399"/>
            <p:cNvGrpSpPr/>
            <p:nvPr/>
          </p:nvGrpSpPr>
          <p:grpSpPr>
            <a:xfrm>
              <a:off x="2172552" y="3724855"/>
              <a:ext cx="82785" cy="82785"/>
              <a:chOff x="0" y="0"/>
              <a:chExt cx="6350000" cy="6350000"/>
            </a:xfrm>
          </p:grpSpPr>
          <p:sp>
            <p:nvSpPr>
              <p:cNvPr id="400" name="Freeform 40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01" name="Group 401"/>
            <p:cNvGrpSpPr/>
            <p:nvPr/>
          </p:nvGrpSpPr>
          <p:grpSpPr>
            <a:xfrm>
              <a:off x="2172552" y="10105340"/>
              <a:ext cx="82785" cy="82785"/>
              <a:chOff x="0" y="0"/>
              <a:chExt cx="6350000" cy="6350000"/>
            </a:xfrm>
          </p:grpSpPr>
          <p:sp>
            <p:nvSpPr>
              <p:cNvPr id="402" name="Freeform 40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03" name="Group 403"/>
            <p:cNvGrpSpPr/>
            <p:nvPr/>
          </p:nvGrpSpPr>
          <p:grpSpPr>
            <a:xfrm>
              <a:off x="11873824" y="537155"/>
              <a:ext cx="82785" cy="82785"/>
              <a:chOff x="0" y="0"/>
              <a:chExt cx="6350000" cy="6350000"/>
            </a:xfrm>
          </p:grpSpPr>
          <p:sp>
            <p:nvSpPr>
              <p:cNvPr id="404" name="Freeform 40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05" name="Group 405"/>
            <p:cNvGrpSpPr/>
            <p:nvPr/>
          </p:nvGrpSpPr>
          <p:grpSpPr>
            <a:xfrm>
              <a:off x="11873824" y="6917640"/>
              <a:ext cx="82785" cy="82785"/>
              <a:chOff x="0" y="0"/>
              <a:chExt cx="6350000" cy="6350000"/>
            </a:xfrm>
          </p:grpSpPr>
          <p:sp>
            <p:nvSpPr>
              <p:cNvPr id="406" name="Freeform 40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07" name="Group 407"/>
            <p:cNvGrpSpPr/>
            <p:nvPr/>
          </p:nvGrpSpPr>
          <p:grpSpPr>
            <a:xfrm>
              <a:off x="11873824" y="3724855"/>
              <a:ext cx="82785" cy="82785"/>
              <a:chOff x="0" y="0"/>
              <a:chExt cx="6350000" cy="6350000"/>
            </a:xfrm>
          </p:grpSpPr>
          <p:sp>
            <p:nvSpPr>
              <p:cNvPr id="408" name="Freeform 40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09" name="Group 409"/>
            <p:cNvGrpSpPr/>
            <p:nvPr/>
          </p:nvGrpSpPr>
          <p:grpSpPr>
            <a:xfrm>
              <a:off x="11873824" y="10105340"/>
              <a:ext cx="82785" cy="82785"/>
              <a:chOff x="0" y="0"/>
              <a:chExt cx="6350000" cy="6350000"/>
            </a:xfrm>
          </p:grpSpPr>
          <p:sp>
            <p:nvSpPr>
              <p:cNvPr id="410" name="Freeform 4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1" name="Group 411"/>
            <p:cNvGrpSpPr/>
            <p:nvPr/>
          </p:nvGrpSpPr>
          <p:grpSpPr>
            <a:xfrm>
              <a:off x="2172552" y="2155235"/>
              <a:ext cx="82785" cy="82785"/>
              <a:chOff x="0" y="0"/>
              <a:chExt cx="6350000" cy="6350000"/>
            </a:xfrm>
          </p:grpSpPr>
          <p:sp>
            <p:nvSpPr>
              <p:cNvPr id="412" name="Freeform 4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3" name="Group 413"/>
            <p:cNvGrpSpPr/>
            <p:nvPr/>
          </p:nvGrpSpPr>
          <p:grpSpPr>
            <a:xfrm>
              <a:off x="2172552" y="8535719"/>
              <a:ext cx="82785" cy="82785"/>
              <a:chOff x="0" y="0"/>
              <a:chExt cx="6350000" cy="6350000"/>
            </a:xfrm>
          </p:grpSpPr>
          <p:sp>
            <p:nvSpPr>
              <p:cNvPr id="414" name="Freeform 4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5" name="Group 415"/>
            <p:cNvGrpSpPr/>
            <p:nvPr/>
          </p:nvGrpSpPr>
          <p:grpSpPr>
            <a:xfrm>
              <a:off x="2172552" y="5342935"/>
              <a:ext cx="82785" cy="82785"/>
              <a:chOff x="0" y="0"/>
              <a:chExt cx="6350000" cy="6350000"/>
            </a:xfrm>
          </p:grpSpPr>
          <p:sp>
            <p:nvSpPr>
              <p:cNvPr id="416" name="Freeform 4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7" name="Group 417"/>
            <p:cNvGrpSpPr/>
            <p:nvPr/>
          </p:nvGrpSpPr>
          <p:grpSpPr>
            <a:xfrm>
              <a:off x="11873824" y="2155235"/>
              <a:ext cx="82785" cy="82785"/>
              <a:chOff x="0" y="0"/>
              <a:chExt cx="6350000" cy="6350000"/>
            </a:xfrm>
          </p:grpSpPr>
          <p:sp>
            <p:nvSpPr>
              <p:cNvPr id="418" name="Freeform 4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9" name="Group 419"/>
            <p:cNvGrpSpPr/>
            <p:nvPr/>
          </p:nvGrpSpPr>
          <p:grpSpPr>
            <a:xfrm>
              <a:off x="11873824" y="8535719"/>
              <a:ext cx="82785" cy="82785"/>
              <a:chOff x="0" y="0"/>
              <a:chExt cx="6350000" cy="6350000"/>
            </a:xfrm>
          </p:grpSpPr>
          <p:sp>
            <p:nvSpPr>
              <p:cNvPr id="420" name="Freeform 4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21" name="Group 421"/>
            <p:cNvGrpSpPr/>
            <p:nvPr/>
          </p:nvGrpSpPr>
          <p:grpSpPr>
            <a:xfrm>
              <a:off x="11873824" y="5342935"/>
              <a:ext cx="82785" cy="82785"/>
              <a:chOff x="0" y="0"/>
              <a:chExt cx="6350000" cy="6350000"/>
            </a:xfrm>
          </p:grpSpPr>
          <p:sp>
            <p:nvSpPr>
              <p:cNvPr id="422" name="Freeform 4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23" name="Group 423"/>
            <p:cNvGrpSpPr/>
            <p:nvPr/>
          </p:nvGrpSpPr>
          <p:grpSpPr>
            <a:xfrm>
              <a:off x="8666701" y="537155"/>
              <a:ext cx="82785" cy="82785"/>
              <a:chOff x="0" y="0"/>
              <a:chExt cx="6350000" cy="6350000"/>
            </a:xfrm>
          </p:grpSpPr>
          <p:sp>
            <p:nvSpPr>
              <p:cNvPr id="424" name="Freeform 4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25" name="Group 425"/>
            <p:cNvGrpSpPr/>
            <p:nvPr/>
          </p:nvGrpSpPr>
          <p:grpSpPr>
            <a:xfrm>
              <a:off x="8666701" y="6917640"/>
              <a:ext cx="82785" cy="82785"/>
              <a:chOff x="0" y="0"/>
              <a:chExt cx="6350000" cy="6350000"/>
            </a:xfrm>
          </p:grpSpPr>
          <p:sp>
            <p:nvSpPr>
              <p:cNvPr id="426" name="Freeform 4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27" name="Group 427"/>
            <p:cNvGrpSpPr/>
            <p:nvPr/>
          </p:nvGrpSpPr>
          <p:grpSpPr>
            <a:xfrm>
              <a:off x="8666701" y="3724855"/>
              <a:ext cx="82785" cy="82785"/>
              <a:chOff x="0" y="0"/>
              <a:chExt cx="6350000" cy="6350000"/>
            </a:xfrm>
          </p:grpSpPr>
          <p:sp>
            <p:nvSpPr>
              <p:cNvPr id="428" name="Freeform 4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29" name="Group 429"/>
            <p:cNvGrpSpPr/>
            <p:nvPr/>
          </p:nvGrpSpPr>
          <p:grpSpPr>
            <a:xfrm>
              <a:off x="8666701" y="10105340"/>
              <a:ext cx="82785" cy="82785"/>
              <a:chOff x="0" y="0"/>
              <a:chExt cx="6350000" cy="6350000"/>
            </a:xfrm>
          </p:grpSpPr>
          <p:sp>
            <p:nvSpPr>
              <p:cNvPr id="430" name="Freeform 4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1" name="Group 431"/>
            <p:cNvGrpSpPr/>
            <p:nvPr/>
          </p:nvGrpSpPr>
          <p:grpSpPr>
            <a:xfrm>
              <a:off x="18367973" y="537155"/>
              <a:ext cx="82785" cy="82785"/>
              <a:chOff x="0" y="0"/>
              <a:chExt cx="6350000" cy="6350000"/>
            </a:xfrm>
          </p:grpSpPr>
          <p:sp>
            <p:nvSpPr>
              <p:cNvPr id="432" name="Freeform 4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3" name="Group 433"/>
            <p:cNvGrpSpPr/>
            <p:nvPr/>
          </p:nvGrpSpPr>
          <p:grpSpPr>
            <a:xfrm>
              <a:off x="18367973" y="6917640"/>
              <a:ext cx="82785" cy="82785"/>
              <a:chOff x="0" y="0"/>
              <a:chExt cx="6350000" cy="6350000"/>
            </a:xfrm>
          </p:grpSpPr>
          <p:sp>
            <p:nvSpPr>
              <p:cNvPr id="434" name="Freeform 4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5" name="Group 435"/>
            <p:cNvGrpSpPr/>
            <p:nvPr/>
          </p:nvGrpSpPr>
          <p:grpSpPr>
            <a:xfrm>
              <a:off x="18367973" y="3724855"/>
              <a:ext cx="82785" cy="82785"/>
              <a:chOff x="0" y="0"/>
              <a:chExt cx="6350000" cy="6350000"/>
            </a:xfrm>
          </p:grpSpPr>
          <p:sp>
            <p:nvSpPr>
              <p:cNvPr id="436" name="Freeform 4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7" name="Group 437"/>
            <p:cNvGrpSpPr/>
            <p:nvPr/>
          </p:nvGrpSpPr>
          <p:grpSpPr>
            <a:xfrm>
              <a:off x="18367973" y="10105340"/>
              <a:ext cx="82785" cy="82785"/>
              <a:chOff x="0" y="0"/>
              <a:chExt cx="6350000" cy="6350000"/>
            </a:xfrm>
          </p:grpSpPr>
          <p:sp>
            <p:nvSpPr>
              <p:cNvPr id="438" name="Freeform 4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9" name="Group 439"/>
            <p:cNvGrpSpPr/>
            <p:nvPr/>
          </p:nvGrpSpPr>
          <p:grpSpPr>
            <a:xfrm>
              <a:off x="21555353" y="537155"/>
              <a:ext cx="82785" cy="82785"/>
              <a:chOff x="0" y="0"/>
              <a:chExt cx="6350000" cy="6350000"/>
            </a:xfrm>
          </p:grpSpPr>
          <p:sp>
            <p:nvSpPr>
              <p:cNvPr id="440" name="Freeform 4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41" name="Group 441"/>
            <p:cNvGrpSpPr/>
            <p:nvPr/>
          </p:nvGrpSpPr>
          <p:grpSpPr>
            <a:xfrm>
              <a:off x="21555353" y="6917640"/>
              <a:ext cx="82785" cy="82785"/>
              <a:chOff x="0" y="0"/>
              <a:chExt cx="6350000" cy="6350000"/>
            </a:xfrm>
          </p:grpSpPr>
          <p:sp>
            <p:nvSpPr>
              <p:cNvPr id="442" name="Freeform 4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43" name="Group 443"/>
            <p:cNvGrpSpPr/>
            <p:nvPr/>
          </p:nvGrpSpPr>
          <p:grpSpPr>
            <a:xfrm>
              <a:off x="21555353" y="3724855"/>
              <a:ext cx="82785" cy="82785"/>
              <a:chOff x="0" y="0"/>
              <a:chExt cx="6350000" cy="6350000"/>
            </a:xfrm>
          </p:grpSpPr>
          <p:sp>
            <p:nvSpPr>
              <p:cNvPr id="444" name="Freeform 4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45" name="Group 445"/>
            <p:cNvGrpSpPr/>
            <p:nvPr/>
          </p:nvGrpSpPr>
          <p:grpSpPr>
            <a:xfrm>
              <a:off x="21555353" y="10105340"/>
              <a:ext cx="82785" cy="82785"/>
              <a:chOff x="0" y="0"/>
              <a:chExt cx="6350000" cy="6350000"/>
            </a:xfrm>
          </p:grpSpPr>
          <p:sp>
            <p:nvSpPr>
              <p:cNvPr id="446" name="Freeform 4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47" name="Group 447"/>
            <p:cNvGrpSpPr/>
            <p:nvPr/>
          </p:nvGrpSpPr>
          <p:grpSpPr>
            <a:xfrm>
              <a:off x="8666701" y="2155235"/>
              <a:ext cx="82785" cy="82785"/>
              <a:chOff x="0" y="0"/>
              <a:chExt cx="6350000" cy="6350000"/>
            </a:xfrm>
          </p:grpSpPr>
          <p:sp>
            <p:nvSpPr>
              <p:cNvPr id="448" name="Freeform 4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49" name="Group 449"/>
            <p:cNvGrpSpPr/>
            <p:nvPr/>
          </p:nvGrpSpPr>
          <p:grpSpPr>
            <a:xfrm>
              <a:off x="8666701" y="8535719"/>
              <a:ext cx="82785" cy="82785"/>
              <a:chOff x="0" y="0"/>
              <a:chExt cx="6350000" cy="6350000"/>
            </a:xfrm>
          </p:grpSpPr>
          <p:sp>
            <p:nvSpPr>
              <p:cNvPr id="450" name="Freeform 4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1" name="Group 451"/>
            <p:cNvGrpSpPr/>
            <p:nvPr/>
          </p:nvGrpSpPr>
          <p:grpSpPr>
            <a:xfrm>
              <a:off x="8666701" y="5342935"/>
              <a:ext cx="82785" cy="82785"/>
              <a:chOff x="0" y="0"/>
              <a:chExt cx="6350000" cy="6350000"/>
            </a:xfrm>
          </p:grpSpPr>
          <p:sp>
            <p:nvSpPr>
              <p:cNvPr id="452" name="Freeform 4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3" name="Group 453"/>
            <p:cNvGrpSpPr/>
            <p:nvPr/>
          </p:nvGrpSpPr>
          <p:grpSpPr>
            <a:xfrm>
              <a:off x="18367973" y="2155235"/>
              <a:ext cx="82785" cy="82785"/>
              <a:chOff x="0" y="0"/>
              <a:chExt cx="6350000" cy="6350000"/>
            </a:xfrm>
          </p:grpSpPr>
          <p:sp>
            <p:nvSpPr>
              <p:cNvPr id="454" name="Freeform 4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5" name="Group 455"/>
            <p:cNvGrpSpPr/>
            <p:nvPr/>
          </p:nvGrpSpPr>
          <p:grpSpPr>
            <a:xfrm>
              <a:off x="18367973" y="8535719"/>
              <a:ext cx="82785" cy="82785"/>
              <a:chOff x="0" y="0"/>
              <a:chExt cx="6350000" cy="6350000"/>
            </a:xfrm>
          </p:grpSpPr>
          <p:sp>
            <p:nvSpPr>
              <p:cNvPr id="456" name="Freeform 4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7" name="Group 457"/>
            <p:cNvGrpSpPr/>
            <p:nvPr/>
          </p:nvGrpSpPr>
          <p:grpSpPr>
            <a:xfrm>
              <a:off x="18367973" y="5342935"/>
              <a:ext cx="82785" cy="82785"/>
              <a:chOff x="0" y="0"/>
              <a:chExt cx="6350000" cy="6350000"/>
            </a:xfrm>
          </p:grpSpPr>
          <p:sp>
            <p:nvSpPr>
              <p:cNvPr id="458" name="Freeform 4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9" name="Group 459"/>
            <p:cNvGrpSpPr/>
            <p:nvPr/>
          </p:nvGrpSpPr>
          <p:grpSpPr>
            <a:xfrm>
              <a:off x="21555353" y="2155235"/>
              <a:ext cx="82785" cy="82785"/>
              <a:chOff x="0" y="0"/>
              <a:chExt cx="6350000" cy="6350000"/>
            </a:xfrm>
          </p:grpSpPr>
          <p:sp>
            <p:nvSpPr>
              <p:cNvPr id="460" name="Freeform 4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61" name="Group 461"/>
            <p:cNvGrpSpPr/>
            <p:nvPr/>
          </p:nvGrpSpPr>
          <p:grpSpPr>
            <a:xfrm>
              <a:off x="21555353" y="8535719"/>
              <a:ext cx="82785" cy="82785"/>
              <a:chOff x="0" y="0"/>
              <a:chExt cx="6350000" cy="6350000"/>
            </a:xfrm>
          </p:grpSpPr>
          <p:sp>
            <p:nvSpPr>
              <p:cNvPr id="462" name="Freeform 4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63" name="Group 463"/>
            <p:cNvGrpSpPr/>
            <p:nvPr/>
          </p:nvGrpSpPr>
          <p:grpSpPr>
            <a:xfrm>
              <a:off x="21555353" y="5342935"/>
              <a:ext cx="82785" cy="82785"/>
              <a:chOff x="0" y="0"/>
              <a:chExt cx="6350000" cy="6350000"/>
            </a:xfrm>
          </p:grpSpPr>
          <p:sp>
            <p:nvSpPr>
              <p:cNvPr id="464" name="Freeform 4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65" name="Group 465"/>
            <p:cNvGrpSpPr/>
            <p:nvPr/>
          </p:nvGrpSpPr>
          <p:grpSpPr>
            <a:xfrm>
              <a:off x="5420417" y="537155"/>
              <a:ext cx="82785" cy="82785"/>
              <a:chOff x="0" y="0"/>
              <a:chExt cx="6350000" cy="6350000"/>
            </a:xfrm>
          </p:grpSpPr>
          <p:sp>
            <p:nvSpPr>
              <p:cNvPr id="466" name="Freeform 4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67" name="Group 467"/>
            <p:cNvGrpSpPr/>
            <p:nvPr/>
          </p:nvGrpSpPr>
          <p:grpSpPr>
            <a:xfrm>
              <a:off x="5420417" y="6917640"/>
              <a:ext cx="82785" cy="82785"/>
              <a:chOff x="0" y="0"/>
              <a:chExt cx="6350000" cy="6350000"/>
            </a:xfrm>
          </p:grpSpPr>
          <p:sp>
            <p:nvSpPr>
              <p:cNvPr id="468" name="Freeform 4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69" name="Group 469"/>
            <p:cNvGrpSpPr/>
            <p:nvPr/>
          </p:nvGrpSpPr>
          <p:grpSpPr>
            <a:xfrm>
              <a:off x="5420417" y="3724855"/>
              <a:ext cx="82785" cy="82785"/>
              <a:chOff x="0" y="0"/>
              <a:chExt cx="6350000" cy="6350000"/>
            </a:xfrm>
          </p:grpSpPr>
          <p:sp>
            <p:nvSpPr>
              <p:cNvPr id="470" name="Freeform 4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1" name="Group 471"/>
            <p:cNvGrpSpPr/>
            <p:nvPr/>
          </p:nvGrpSpPr>
          <p:grpSpPr>
            <a:xfrm>
              <a:off x="5420417" y="10105340"/>
              <a:ext cx="82785" cy="82785"/>
              <a:chOff x="0" y="0"/>
              <a:chExt cx="6350000" cy="6350000"/>
            </a:xfrm>
          </p:grpSpPr>
          <p:sp>
            <p:nvSpPr>
              <p:cNvPr id="472" name="Freeform 4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3" name="Group 473"/>
            <p:cNvGrpSpPr/>
            <p:nvPr/>
          </p:nvGrpSpPr>
          <p:grpSpPr>
            <a:xfrm>
              <a:off x="15121689" y="537155"/>
              <a:ext cx="82785" cy="82785"/>
              <a:chOff x="0" y="0"/>
              <a:chExt cx="6350000" cy="6350000"/>
            </a:xfrm>
          </p:grpSpPr>
          <p:sp>
            <p:nvSpPr>
              <p:cNvPr id="474" name="Freeform 4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5" name="Group 475"/>
            <p:cNvGrpSpPr/>
            <p:nvPr/>
          </p:nvGrpSpPr>
          <p:grpSpPr>
            <a:xfrm>
              <a:off x="15121689" y="6917640"/>
              <a:ext cx="82785" cy="82785"/>
              <a:chOff x="0" y="0"/>
              <a:chExt cx="6350000" cy="6350000"/>
            </a:xfrm>
          </p:grpSpPr>
          <p:sp>
            <p:nvSpPr>
              <p:cNvPr id="476" name="Freeform 4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7" name="Group 477"/>
            <p:cNvGrpSpPr/>
            <p:nvPr/>
          </p:nvGrpSpPr>
          <p:grpSpPr>
            <a:xfrm>
              <a:off x="15121689" y="3724855"/>
              <a:ext cx="82785" cy="82785"/>
              <a:chOff x="0" y="0"/>
              <a:chExt cx="6350000" cy="6350000"/>
            </a:xfrm>
          </p:grpSpPr>
          <p:sp>
            <p:nvSpPr>
              <p:cNvPr id="478" name="Freeform 4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9" name="Group 479"/>
            <p:cNvGrpSpPr/>
            <p:nvPr/>
          </p:nvGrpSpPr>
          <p:grpSpPr>
            <a:xfrm>
              <a:off x="15121689" y="10105340"/>
              <a:ext cx="82785" cy="82785"/>
              <a:chOff x="0" y="0"/>
              <a:chExt cx="6350000" cy="6350000"/>
            </a:xfrm>
          </p:grpSpPr>
          <p:sp>
            <p:nvSpPr>
              <p:cNvPr id="480" name="Freeform 48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81" name="Group 481"/>
            <p:cNvGrpSpPr/>
            <p:nvPr/>
          </p:nvGrpSpPr>
          <p:grpSpPr>
            <a:xfrm>
              <a:off x="5420417" y="2155235"/>
              <a:ext cx="82785" cy="82785"/>
              <a:chOff x="0" y="0"/>
              <a:chExt cx="6350000" cy="6350000"/>
            </a:xfrm>
          </p:grpSpPr>
          <p:sp>
            <p:nvSpPr>
              <p:cNvPr id="482" name="Freeform 48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83" name="Group 483"/>
            <p:cNvGrpSpPr/>
            <p:nvPr/>
          </p:nvGrpSpPr>
          <p:grpSpPr>
            <a:xfrm>
              <a:off x="5420417" y="8535719"/>
              <a:ext cx="82785" cy="82785"/>
              <a:chOff x="0" y="0"/>
              <a:chExt cx="6350000" cy="6350000"/>
            </a:xfrm>
          </p:grpSpPr>
          <p:sp>
            <p:nvSpPr>
              <p:cNvPr id="484" name="Freeform 48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85" name="Group 485"/>
            <p:cNvGrpSpPr/>
            <p:nvPr/>
          </p:nvGrpSpPr>
          <p:grpSpPr>
            <a:xfrm>
              <a:off x="5420417" y="5342935"/>
              <a:ext cx="82785" cy="82785"/>
              <a:chOff x="0" y="0"/>
              <a:chExt cx="6350000" cy="6350000"/>
            </a:xfrm>
          </p:grpSpPr>
          <p:sp>
            <p:nvSpPr>
              <p:cNvPr id="486" name="Freeform 48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87" name="Group 487"/>
            <p:cNvGrpSpPr/>
            <p:nvPr/>
          </p:nvGrpSpPr>
          <p:grpSpPr>
            <a:xfrm>
              <a:off x="15121689" y="2155235"/>
              <a:ext cx="82785" cy="82785"/>
              <a:chOff x="0" y="0"/>
              <a:chExt cx="6350000" cy="6350000"/>
            </a:xfrm>
          </p:grpSpPr>
          <p:sp>
            <p:nvSpPr>
              <p:cNvPr id="488" name="Freeform 48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89" name="Group 489"/>
            <p:cNvGrpSpPr/>
            <p:nvPr/>
          </p:nvGrpSpPr>
          <p:grpSpPr>
            <a:xfrm>
              <a:off x="15121689" y="8535719"/>
              <a:ext cx="82785" cy="82785"/>
              <a:chOff x="0" y="0"/>
              <a:chExt cx="6350000" cy="6350000"/>
            </a:xfrm>
          </p:grpSpPr>
          <p:sp>
            <p:nvSpPr>
              <p:cNvPr id="490" name="Freeform 49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1" name="Group 491"/>
            <p:cNvGrpSpPr/>
            <p:nvPr/>
          </p:nvGrpSpPr>
          <p:grpSpPr>
            <a:xfrm>
              <a:off x="15121689" y="5342935"/>
              <a:ext cx="82785" cy="82785"/>
              <a:chOff x="0" y="0"/>
              <a:chExt cx="6350000" cy="6350000"/>
            </a:xfrm>
          </p:grpSpPr>
          <p:sp>
            <p:nvSpPr>
              <p:cNvPr id="492" name="Freeform 49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3" name="Group 493"/>
            <p:cNvGrpSpPr/>
            <p:nvPr/>
          </p:nvGrpSpPr>
          <p:grpSpPr>
            <a:xfrm>
              <a:off x="2712413" y="1075351"/>
              <a:ext cx="82785" cy="82785"/>
              <a:chOff x="0" y="0"/>
              <a:chExt cx="6350000" cy="6350000"/>
            </a:xfrm>
          </p:grpSpPr>
          <p:sp>
            <p:nvSpPr>
              <p:cNvPr id="494" name="Freeform 49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5" name="Group 495"/>
            <p:cNvGrpSpPr/>
            <p:nvPr/>
          </p:nvGrpSpPr>
          <p:grpSpPr>
            <a:xfrm>
              <a:off x="2712413" y="7455836"/>
              <a:ext cx="82785" cy="82785"/>
              <a:chOff x="0" y="0"/>
              <a:chExt cx="6350000" cy="6350000"/>
            </a:xfrm>
          </p:grpSpPr>
          <p:sp>
            <p:nvSpPr>
              <p:cNvPr id="496" name="Freeform 49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7" name="Group 497"/>
            <p:cNvGrpSpPr/>
            <p:nvPr/>
          </p:nvGrpSpPr>
          <p:grpSpPr>
            <a:xfrm>
              <a:off x="2712413" y="4263051"/>
              <a:ext cx="82785" cy="82785"/>
              <a:chOff x="0" y="0"/>
              <a:chExt cx="6350000" cy="6350000"/>
            </a:xfrm>
          </p:grpSpPr>
          <p:sp>
            <p:nvSpPr>
              <p:cNvPr id="498" name="Freeform 49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9" name="Group 499"/>
            <p:cNvGrpSpPr/>
            <p:nvPr/>
          </p:nvGrpSpPr>
          <p:grpSpPr>
            <a:xfrm>
              <a:off x="2712413" y="10643536"/>
              <a:ext cx="82785" cy="82785"/>
              <a:chOff x="0" y="0"/>
              <a:chExt cx="6350000" cy="6350000"/>
            </a:xfrm>
          </p:grpSpPr>
          <p:sp>
            <p:nvSpPr>
              <p:cNvPr id="500" name="Freeform 50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01" name="Group 501"/>
            <p:cNvGrpSpPr/>
            <p:nvPr/>
          </p:nvGrpSpPr>
          <p:grpSpPr>
            <a:xfrm>
              <a:off x="12413685" y="1075351"/>
              <a:ext cx="82785" cy="82785"/>
              <a:chOff x="0" y="0"/>
              <a:chExt cx="6350000" cy="6350000"/>
            </a:xfrm>
          </p:grpSpPr>
          <p:sp>
            <p:nvSpPr>
              <p:cNvPr id="502" name="Freeform 50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03" name="Group 503"/>
            <p:cNvGrpSpPr/>
            <p:nvPr/>
          </p:nvGrpSpPr>
          <p:grpSpPr>
            <a:xfrm>
              <a:off x="12413685" y="7455836"/>
              <a:ext cx="82785" cy="82785"/>
              <a:chOff x="0" y="0"/>
              <a:chExt cx="6350000" cy="6350000"/>
            </a:xfrm>
          </p:grpSpPr>
          <p:sp>
            <p:nvSpPr>
              <p:cNvPr id="504" name="Freeform 50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05" name="Group 505"/>
            <p:cNvGrpSpPr/>
            <p:nvPr/>
          </p:nvGrpSpPr>
          <p:grpSpPr>
            <a:xfrm>
              <a:off x="12413685" y="4263051"/>
              <a:ext cx="82785" cy="82785"/>
              <a:chOff x="0" y="0"/>
              <a:chExt cx="6350000" cy="6350000"/>
            </a:xfrm>
          </p:grpSpPr>
          <p:sp>
            <p:nvSpPr>
              <p:cNvPr id="506" name="Freeform 50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07" name="Group 507"/>
            <p:cNvGrpSpPr/>
            <p:nvPr/>
          </p:nvGrpSpPr>
          <p:grpSpPr>
            <a:xfrm>
              <a:off x="12413685" y="10643536"/>
              <a:ext cx="82785" cy="82785"/>
              <a:chOff x="0" y="0"/>
              <a:chExt cx="6350000" cy="6350000"/>
            </a:xfrm>
          </p:grpSpPr>
          <p:sp>
            <p:nvSpPr>
              <p:cNvPr id="508" name="Freeform 50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09" name="Group 509"/>
            <p:cNvGrpSpPr/>
            <p:nvPr/>
          </p:nvGrpSpPr>
          <p:grpSpPr>
            <a:xfrm>
              <a:off x="2712413" y="2693431"/>
              <a:ext cx="82785" cy="82785"/>
              <a:chOff x="0" y="0"/>
              <a:chExt cx="6350000" cy="6350000"/>
            </a:xfrm>
          </p:grpSpPr>
          <p:sp>
            <p:nvSpPr>
              <p:cNvPr id="510" name="Freeform 5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1" name="Group 511"/>
            <p:cNvGrpSpPr/>
            <p:nvPr/>
          </p:nvGrpSpPr>
          <p:grpSpPr>
            <a:xfrm>
              <a:off x="2712413" y="9073915"/>
              <a:ext cx="82785" cy="82785"/>
              <a:chOff x="0" y="0"/>
              <a:chExt cx="6350000" cy="6350000"/>
            </a:xfrm>
          </p:grpSpPr>
          <p:sp>
            <p:nvSpPr>
              <p:cNvPr id="512" name="Freeform 5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3" name="Group 513"/>
            <p:cNvGrpSpPr/>
            <p:nvPr/>
          </p:nvGrpSpPr>
          <p:grpSpPr>
            <a:xfrm>
              <a:off x="2712413" y="5881131"/>
              <a:ext cx="82785" cy="82785"/>
              <a:chOff x="0" y="0"/>
              <a:chExt cx="6350000" cy="6350000"/>
            </a:xfrm>
          </p:grpSpPr>
          <p:sp>
            <p:nvSpPr>
              <p:cNvPr id="514" name="Freeform 5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5" name="Group 515"/>
            <p:cNvGrpSpPr/>
            <p:nvPr/>
          </p:nvGrpSpPr>
          <p:grpSpPr>
            <a:xfrm>
              <a:off x="12413685" y="2693431"/>
              <a:ext cx="82785" cy="82785"/>
              <a:chOff x="0" y="0"/>
              <a:chExt cx="6350000" cy="6350000"/>
            </a:xfrm>
          </p:grpSpPr>
          <p:sp>
            <p:nvSpPr>
              <p:cNvPr id="516" name="Freeform 5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7" name="Group 517"/>
            <p:cNvGrpSpPr/>
            <p:nvPr/>
          </p:nvGrpSpPr>
          <p:grpSpPr>
            <a:xfrm>
              <a:off x="12413685" y="9073915"/>
              <a:ext cx="82785" cy="82785"/>
              <a:chOff x="0" y="0"/>
              <a:chExt cx="6350000" cy="6350000"/>
            </a:xfrm>
          </p:grpSpPr>
          <p:sp>
            <p:nvSpPr>
              <p:cNvPr id="518" name="Freeform 5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9" name="Group 519"/>
            <p:cNvGrpSpPr/>
            <p:nvPr/>
          </p:nvGrpSpPr>
          <p:grpSpPr>
            <a:xfrm>
              <a:off x="12413685" y="5881131"/>
              <a:ext cx="82785" cy="82785"/>
              <a:chOff x="0" y="0"/>
              <a:chExt cx="6350000" cy="6350000"/>
            </a:xfrm>
          </p:grpSpPr>
          <p:sp>
            <p:nvSpPr>
              <p:cNvPr id="520" name="Freeform 5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21" name="Group 521"/>
            <p:cNvGrpSpPr/>
            <p:nvPr/>
          </p:nvGrpSpPr>
          <p:grpSpPr>
            <a:xfrm>
              <a:off x="9206562" y="1075351"/>
              <a:ext cx="82785" cy="82785"/>
              <a:chOff x="0" y="0"/>
              <a:chExt cx="6350000" cy="6350000"/>
            </a:xfrm>
          </p:grpSpPr>
          <p:sp>
            <p:nvSpPr>
              <p:cNvPr id="522" name="Freeform 5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23" name="Group 523"/>
            <p:cNvGrpSpPr/>
            <p:nvPr/>
          </p:nvGrpSpPr>
          <p:grpSpPr>
            <a:xfrm>
              <a:off x="9206562" y="7455836"/>
              <a:ext cx="82785" cy="82785"/>
              <a:chOff x="0" y="0"/>
              <a:chExt cx="6350000" cy="6350000"/>
            </a:xfrm>
          </p:grpSpPr>
          <p:sp>
            <p:nvSpPr>
              <p:cNvPr id="524" name="Freeform 5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25" name="Group 525"/>
            <p:cNvGrpSpPr/>
            <p:nvPr/>
          </p:nvGrpSpPr>
          <p:grpSpPr>
            <a:xfrm>
              <a:off x="9206562" y="4263051"/>
              <a:ext cx="82785" cy="82785"/>
              <a:chOff x="0" y="0"/>
              <a:chExt cx="6350000" cy="6350000"/>
            </a:xfrm>
          </p:grpSpPr>
          <p:sp>
            <p:nvSpPr>
              <p:cNvPr id="526" name="Freeform 5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27" name="Group 527"/>
            <p:cNvGrpSpPr/>
            <p:nvPr/>
          </p:nvGrpSpPr>
          <p:grpSpPr>
            <a:xfrm>
              <a:off x="9206562" y="10643536"/>
              <a:ext cx="82785" cy="82785"/>
              <a:chOff x="0" y="0"/>
              <a:chExt cx="6350000" cy="6350000"/>
            </a:xfrm>
          </p:grpSpPr>
          <p:sp>
            <p:nvSpPr>
              <p:cNvPr id="528" name="Freeform 5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29" name="Group 529"/>
            <p:cNvGrpSpPr/>
            <p:nvPr/>
          </p:nvGrpSpPr>
          <p:grpSpPr>
            <a:xfrm>
              <a:off x="18907834" y="1075351"/>
              <a:ext cx="82785" cy="82785"/>
              <a:chOff x="0" y="0"/>
              <a:chExt cx="6350000" cy="6350000"/>
            </a:xfrm>
          </p:grpSpPr>
          <p:sp>
            <p:nvSpPr>
              <p:cNvPr id="530" name="Freeform 5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1" name="Group 531"/>
            <p:cNvGrpSpPr/>
            <p:nvPr/>
          </p:nvGrpSpPr>
          <p:grpSpPr>
            <a:xfrm>
              <a:off x="18907834" y="7455836"/>
              <a:ext cx="82785" cy="82785"/>
              <a:chOff x="0" y="0"/>
              <a:chExt cx="6350000" cy="6350000"/>
            </a:xfrm>
          </p:grpSpPr>
          <p:sp>
            <p:nvSpPr>
              <p:cNvPr id="532" name="Freeform 5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3" name="Group 533"/>
            <p:cNvGrpSpPr/>
            <p:nvPr/>
          </p:nvGrpSpPr>
          <p:grpSpPr>
            <a:xfrm>
              <a:off x="18907834" y="4263051"/>
              <a:ext cx="82785" cy="82785"/>
              <a:chOff x="0" y="0"/>
              <a:chExt cx="6350000" cy="6350000"/>
            </a:xfrm>
          </p:grpSpPr>
          <p:sp>
            <p:nvSpPr>
              <p:cNvPr id="534" name="Freeform 5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5" name="Group 535"/>
            <p:cNvGrpSpPr/>
            <p:nvPr/>
          </p:nvGrpSpPr>
          <p:grpSpPr>
            <a:xfrm>
              <a:off x="18907834" y="10643536"/>
              <a:ext cx="82785" cy="82785"/>
              <a:chOff x="0" y="0"/>
              <a:chExt cx="6350000" cy="6350000"/>
            </a:xfrm>
          </p:grpSpPr>
          <p:sp>
            <p:nvSpPr>
              <p:cNvPr id="536" name="Freeform 5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7" name="Group 537"/>
            <p:cNvGrpSpPr/>
            <p:nvPr/>
          </p:nvGrpSpPr>
          <p:grpSpPr>
            <a:xfrm>
              <a:off x="9206562" y="2693431"/>
              <a:ext cx="82785" cy="82785"/>
              <a:chOff x="0" y="0"/>
              <a:chExt cx="6350000" cy="6350000"/>
            </a:xfrm>
          </p:grpSpPr>
          <p:sp>
            <p:nvSpPr>
              <p:cNvPr id="538" name="Freeform 5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9" name="Group 539"/>
            <p:cNvGrpSpPr/>
            <p:nvPr/>
          </p:nvGrpSpPr>
          <p:grpSpPr>
            <a:xfrm>
              <a:off x="9206562" y="9073915"/>
              <a:ext cx="82785" cy="82785"/>
              <a:chOff x="0" y="0"/>
              <a:chExt cx="6350000" cy="6350000"/>
            </a:xfrm>
          </p:grpSpPr>
          <p:sp>
            <p:nvSpPr>
              <p:cNvPr id="540" name="Freeform 5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41" name="Group 541"/>
            <p:cNvGrpSpPr/>
            <p:nvPr/>
          </p:nvGrpSpPr>
          <p:grpSpPr>
            <a:xfrm>
              <a:off x="9206562" y="5881131"/>
              <a:ext cx="82785" cy="82785"/>
              <a:chOff x="0" y="0"/>
              <a:chExt cx="6350000" cy="6350000"/>
            </a:xfrm>
          </p:grpSpPr>
          <p:sp>
            <p:nvSpPr>
              <p:cNvPr id="542" name="Freeform 5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43" name="Group 543"/>
            <p:cNvGrpSpPr/>
            <p:nvPr/>
          </p:nvGrpSpPr>
          <p:grpSpPr>
            <a:xfrm>
              <a:off x="18907834" y="2693431"/>
              <a:ext cx="82785" cy="82785"/>
              <a:chOff x="0" y="0"/>
              <a:chExt cx="6350000" cy="6350000"/>
            </a:xfrm>
          </p:grpSpPr>
          <p:sp>
            <p:nvSpPr>
              <p:cNvPr id="544" name="Freeform 5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45" name="Group 545"/>
            <p:cNvGrpSpPr/>
            <p:nvPr/>
          </p:nvGrpSpPr>
          <p:grpSpPr>
            <a:xfrm>
              <a:off x="18907834" y="9073915"/>
              <a:ext cx="82785" cy="82785"/>
              <a:chOff x="0" y="0"/>
              <a:chExt cx="6350000" cy="6350000"/>
            </a:xfrm>
          </p:grpSpPr>
          <p:sp>
            <p:nvSpPr>
              <p:cNvPr id="546" name="Freeform 5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47" name="Group 547"/>
            <p:cNvGrpSpPr/>
            <p:nvPr/>
          </p:nvGrpSpPr>
          <p:grpSpPr>
            <a:xfrm>
              <a:off x="18907834" y="5881131"/>
              <a:ext cx="82785" cy="82785"/>
              <a:chOff x="0" y="0"/>
              <a:chExt cx="6350000" cy="6350000"/>
            </a:xfrm>
          </p:grpSpPr>
          <p:sp>
            <p:nvSpPr>
              <p:cNvPr id="548" name="Freeform 5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49" name="Group 549"/>
            <p:cNvGrpSpPr/>
            <p:nvPr/>
          </p:nvGrpSpPr>
          <p:grpSpPr>
            <a:xfrm>
              <a:off x="5960278" y="1075351"/>
              <a:ext cx="82785" cy="82785"/>
              <a:chOff x="0" y="0"/>
              <a:chExt cx="6350000" cy="6350000"/>
            </a:xfrm>
          </p:grpSpPr>
          <p:sp>
            <p:nvSpPr>
              <p:cNvPr id="550" name="Freeform 5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1" name="Group 551"/>
            <p:cNvGrpSpPr/>
            <p:nvPr/>
          </p:nvGrpSpPr>
          <p:grpSpPr>
            <a:xfrm>
              <a:off x="5960278" y="7455836"/>
              <a:ext cx="82785" cy="82785"/>
              <a:chOff x="0" y="0"/>
              <a:chExt cx="6350000" cy="6350000"/>
            </a:xfrm>
          </p:grpSpPr>
          <p:sp>
            <p:nvSpPr>
              <p:cNvPr id="552" name="Freeform 5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3" name="Group 553"/>
            <p:cNvGrpSpPr/>
            <p:nvPr/>
          </p:nvGrpSpPr>
          <p:grpSpPr>
            <a:xfrm>
              <a:off x="5960278" y="4263051"/>
              <a:ext cx="82785" cy="82785"/>
              <a:chOff x="0" y="0"/>
              <a:chExt cx="6350000" cy="6350000"/>
            </a:xfrm>
          </p:grpSpPr>
          <p:sp>
            <p:nvSpPr>
              <p:cNvPr id="554" name="Freeform 5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5" name="Group 555"/>
            <p:cNvGrpSpPr/>
            <p:nvPr/>
          </p:nvGrpSpPr>
          <p:grpSpPr>
            <a:xfrm>
              <a:off x="5960278" y="10643536"/>
              <a:ext cx="82785" cy="82785"/>
              <a:chOff x="0" y="0"/>
              <a:chExt cx="6350000" cy="6350000"/>
            </a:xfrm>
          </p:grpSpPr>
          <p:sp>
            <p:nvSpPr>
              <p:cNvPr id="556" name="Freeform 5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7" name="Group 557"/>
            <p:cNvGrpSpPr/>
            <p:nvPr/>
          </p:nvGrpSpPr>
          <p:grpSpPr>
            <a:xfrm>
              <a:off x="15661550" y="1075351"/>
              <a:ext cx="82785" cy="82785"/>
              <a:chOff x="0" y="0"/>
              <a:chExt cx="6350000" cy="6350000"/>
            </a:xfrm>
          </p:grpSpPr>
          <p:sp>
            <p:nvSpPr>
              <p:cNvPr id="558" name="Freeform 5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9" name="Group 559"/>
            <p:cNvGrpSpPr/>
            <p:nvPr/>
          </p:nvGrpSpPr>
          <p:grpSpPr>
            <a:xfrm>
              <a:off x="15661550" y="7455836"/>
              <a:ext cx="82785" cy="82785"/>
              <a:chOff x="0" y="0"/>
              <a:chExt cx="6350000" cy="6350000"/>
            </a:xfrm>
          </p:grpSpPr>
          <p:sp>
            <p:nvSpPr>
              <p:cNvPr id="560" name="Freeform 5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61" name="Group 561"/>
            <p:cNvGrpSpPr/>
            <p:nvPr/>
          </p:nvGrpSpPr>
          <p:grpSpPr>
            <a:xfrm>
              <a:off x="15661550" y="4263051"/>
              <a:ext cx="82785" cy="82785"/>
              <a:chOff x="0" y="0"/>
              <a:chExt cx="6350000" cy="6350000"/>
            </a:xfrm>
          </p:grpSpPr>
          <p:sp>
            <p:nvSpPr>
              <p:cNvPr id="562" name="Freeform 5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63" name="Group 563"/>
            <p:cNvGrpSpPr/>
            <p:nvPr/>
          </p:nvGrpSpPr>
          <p:grpSpPr>
            <a:xfrm>
              <a:off x="15661550" y="10643536"/>
              <a:ext cx="82785" cy="82785"/>
              <a:chOff x="0" y="0"/>
              <a:chExt cx="6350000" cy="6350000"/>
            </a:xfrm>
          </p:grpSpPr>
          <p:sp>
            <p:nvSpPr>
              <p:cNvPr id="564" name="Freeform 5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65" name="Group 565"/>
            <p:cNvGrpSpPr/>
            <p:nvPr/>
          </p:nvGrpSpPr>
          <p:grpSpPr>
            <a:xfrm>
              <a:off x="5960278" y="2693431"/>
              <a:ext cx="82785" cy="82785"/>
              <a:chOff x="0" y="0"/>
              <a:chExt cx="6350000" cy="6350000"/>
            </a:xfrm>
          </p:grpSpPr>
          <p:sp>
            <p:nvSpPr>
              <p:cNvPr id="566" name="Freeform 5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67" name="Group 567"/>
            <p:cNvGrpSpPr/>
            <p:nvPr/>
          </p:nvGrpSpPr>
          <p:grpSpPr>
            <a:xfrm>
              <a:off x="5960278" y="9073915"/>
              <a:ext cx="82785" cy="82785"/>
              <a:chOff x="0" y="0"/>
              <a:chExt cx="6350000" cy="6350000"/>
            </a:xfrm>
          </p:grpSpPr>
          <p:sp>
            <p:nvSpPr>
              <p:cNvPr id="568" name="Freeform 5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69" name="Group 569"/>
            <p:cNvGrpSpPr/>
            <p:nvPr/>
          </p:nvGrpSpPr>
          <p:grpSpPr>
            <a:xfrm>
              <a:off x="5960278" y="5881131"/>
              <a:ext cx="82785" cy="82785"/>
              <a:chOff x="0" y="0"/>
              <a:chExt cx="6350000" cy="6350000"/>
            </a:xfrm>
          </p:grpSpPr>
          <p:sp>
            <p:nvSpPr>
              <p:cNvPr id="570" name="Freeform 5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1" name="Group 571"/>
            <p:cNvGrpSpPr/>
            <p:nvPr/>
          </p:nvGrpSpPr>
          <p:grpSpPr>
            <a:xfrm>
              <a:off x="15661550" y="2693431"/>
              <a:ext cx="82785" cy="82785"/>
              <a:chOff x="0" y="0"/>
              <a:chExt cx="6350000" cy="6350000"/>
            </a:xfrm>
          </p:grpSpPr>
          <p:sp>
            <p:nvSpPr>
              <p:cNvPr id="572" name="Freeform 5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3" name="Group 573"/>
            <p:cNvGrpSpPr/>
            <p:nvPr/>
          </p:nvGrpSpPr>
          <p:grpSpPr>
            <a:xfrm>
              <a:off x="15661550" y="9073915"/>
              <a:ext cx="82785" cy="82785"/>
              <a:chOff x="0" y="0"/>
              <a:chExt cx="6350000" cy="6350000"/>
            </a:xfrm>
          </p:grpSpPr>
          <p:sp>
            <p:nvSpPr>
              <p:cNvPr id="574" name="Freeform 5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5" name="Group 575"/>
            <p:cNvGrpSpPr/>
            <p:nvPr/>
          </p:nvGrpSpPr>
          <p:grpSpPr>
            <a:xfrm>
              <a:off x="15661550" y="5881131"/>
              <a:ext cx="82785" cy="82785"/>
              <a:chOff x="0" y="0"/>
              <a:chExt cx="6350000" cy="6350000"/>
            </a:xfrm>
          </p:grpSpPr>
          <p:sp>
            <p:nvSpPr>
              <p:cNvPr id="576" name="Freeform 5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7" name="Group 577"/>
            <p:cNvGrpSpPr/>
            <p:nvPr/>
          </p:nvGrpSpPr>
          <p:grpSpPr>
            <a:xfrm>
              <a:off x="545144" y="0"/>
              <a:ext cx="82785" cy="82785"/>
              <a:chOff x="0" y="0"/>
              <a:chExt cx="1913890" cy="1913890"/>
            </a:xfrm>
          </p:grpSpPr>
          <p:sp>
            <p:nvSpPr>
              <p:cNvPr id="578" name="Freeform 5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9" name="Group 579"/>
            <p:cNvGrpSpPr/>
            <p:nvPr/>
          </p:nvGrpSpPr>
          <p:grpSpPr>
            <a:xfrm>
              <a:off x="545144" y="6380485"/>
              <a:ext cx="82785" cy="82785"/>
              <a:chOff x="0" y="0"/>
              <a:chExt cx="1913890" cy="1913890"/>
            </a:xfrm>
          </p:grpSpPr>
          <p:sp>
            <p:nvSpPr>
              <p:cNvPr id="580" name="Freeform 5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81" name="Group 581"/>
            <p:cNvGrpSpPr/>
            <p:nvPr/>
          </p:nvGrpSpPr>
          <p:grpSpPr>
            <a:xfrm>
              <a:off x="545144" y="3187700"/>
              <a:ext cx="82785" cy="82785"/>
              <a:chOff x="0" y="0"/>
              <a:chExt cx="1913890" cy="1913890"/>
            </a:xfrm>
          </p:grpSpPr>
          <p:sp>
            <p:nvSpPr>
              <p:cNvPr id="582" name="Freeform 5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83" name="Group 583"/>
            <p:cNvGrpSpPr/>
            <p:nvPr/>
          </p:nvGrpSpPr>
          <p:grpSpPr>
            <a:xfrm>
              <a:off x="545144" y="9568185"/>
              <a:ext cx="82785" cy="82785"/>
              <a:chOff x="0" y="0"/>
              <a:chExt cx="1913890" cy="1913890"/>
            </a:xfrm>
          </p:grpSpPr>
          <p:sp>
            <p:nvSpPr>
              <p:cNvPr id="584" name="Freeform 5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85" name="Group 585"/>
            <p:cNvGrpSpPr/>
            <p:nvPr/>
          </p:nvGrpSpPr>
          <p:grpSpPr>
            <a:xfrm>
              <a:off x="10246416" y="0"/>
              <a:ext cx="82785" cy="82785"/>
              <a:chOff x="0" y="0"/>
              <a:chExt cx="1913890" cy="1913890"/>
            </a:xfrm>
          </p:grpSpPr>
          <p:sp>
            <p:nvSpPr>
              <p:cNvPr id="586" name="Freeform 5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87" name="Group 587"/>
            <p:cNvGrpSpPr/>
            <p:nvPr/>
          </p:nvGrpSpPr>
          <p:grpSpPr>
            <a:xfrm>
              <a:off x="10246416" y="6380485"/>
              <a:ext cx="82785" cy="82785"/>
              <a:chOff x="0" y="0"/>
              <a:chExt cx="1913890" cy="1913890"/>
            </a:xfrm>
          </p:grpSpPr>
          <p:sp>
            <p:nvSpPr>
              <p:cNvPr id="588" name="Freeform 5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89" name="Group 589"/>
            <p:cNvGrpSpPr/>
            <p:nvPr/>
          </p:nvGrpSpPr>
          <p:grpSpPr>
            <a:xfrm>
              <a:off x="10246416" y="3187700"/>
              <a:ext cx="82785" cy="82785"/>
              <a:chOff x="0" y="0"/>
              <a:chExt cx="1913890" cy="1913890"/>
            </a:xfrm>
          </p:grpSpPr>
          <p:sp>
            <p:nvSpPr>
              <p:cNvPr id="590" name="Freeform 5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91" name="Group 591"/>
            <p:cNvGrpSpPr/>
            <p:nvPr/>
          </p:nvGrpSpPr>
          <p:grpSpPr>
            <a:xfrm>
              <a:off x="10246416" y="9568185"/>
              <a:ext cx="82785" cy="82785"/>
              <a:chOff x="0" y="0"/>
              <a:chExt cx="1913890" cy="1913890"/>
            </a:xfrm>
          </p:grpSpPr>
          <p:sp>
            <p:nvSpPr>
              <p:cNvPr id="592" name="Freeform 5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93" name="Group 593"/>
            <p:cNvGrpSpPr/>
            <p:nvPr/>
          </p:nvGrpSpPr>
          <p:grpSpPr>
            <a:xfrm>
              <a:off x="545144" y="1618080"/>
              <a:ext cx="82785" cy="82785"/>
              <a:chOff x="0" y="0"/>
              <a:chExt cx="1913890" cy="1913890"/>
            </a:xfrm>
          </p:grpSpPr>
          <p:sp>
            <p:nvSpPr>
              <p:cNvPr id="594" name="Freeform 5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95" name="Group 595"/>
            <p:cNvGrpSpPr/>
            <p:nvPr/>
          </p:nvGrpSpPr>
          <p:grpSpPr>
            <a:xfrm>
              <a:off x="545144" y="7998564"/>
              <a:ext cx="82785" cy="82785"/>
              <a:chOff x="0" y="0"/>
              <a:chExt cx="1913890" cy="1913890"/>
            </a:xfrm>
          </p:grpSpPr>
          <p:sp>
            <p:nvSpPr>
              <p:cNvPr id="596" name="Freeform 5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97" name="Group 597"/>
            <p:cNvGrpSpPr/>
            <p:nvPr/>
          </p:nvGrpSpPr>
          <p:grpSpPr>
            <a:xfrm>
              <a:off x="545144" y="4805780"/>
              <a:ext cx="82785" cy="82785"/>
              <a:chOff x="0" y="0"/>
              <a:chExt cx="1913890" cy="1913890"/>
            </a:xfrm>
          </p:grpSpPr>
          <p:sp>
            <p:nvSpPr>
              <p:cNvPr id="598" name="Freeform 5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99" name="Group 599"/>
            <p:cNvGrpSpPr/>
            <p:nvPr/>
          </p:nvGrpSpPr>
          <p:grpSpPr>
            <a:xfrm>
              <a:off x="10246416" y="1618080"/>
              <a:ext cx="82785" cy="82785"/>
              <a:chOff x="0" y="0"/>
              <a:chExt cx="1913890" cy="1913890"/>
            </a:xfrm>
          </p:grpSpPr>
          <p:sp>
            <p:nvSpPr>
              <p:cNvPr id="600" name="Freeform 6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01" name="Group 601"/>
            <p:cNvGrpSpPr/>
            <p:nvPr/>
          </p:nvGrpSpPr>
          <p:grpSpPr>
            <a:xfrm>
              <a:off x="10246416" y="7998564"/>
              <a:ext cx="82785" cy="82785"/>
              <a:chOff x="0" y="0"/>
              <a:chExt cx="1913890" cy="1913890"/>
            </a:xfrm>
          </p:grpSpPr>
          <p:sp>
            <p:nvSpPr>
              <p:cNvPr id="602" name="Freeform 6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03" name="Group 603"/>
            <p:cNvGrpSpPr/>
            <p:nvPr/>
          </p:nvGrpSpPr>
          <p:grpSpPr>
            <a:xfrm>
              <a:off x="10246416" y="4805780"/>
              <a:ext cx="82785" cy="82785"/>
              <a:chOff x="0" y="0"/>
              <a:chExt cx="1913890" cy="1913890"/>
            </a:xfrm>
          </p:grpSpPr>
          <p:sp>
            <p:nvSpPr>
              <p:cNvPr id="604" name="Freeform 6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05" name="Group 605"/>
            <p:cNvGrpSpPr/>
            <p:nvPr/>
          </p:nvGrpSpPr>
          <p:grpSpPr>
            <a:xfrm>
              <a:off x="7039293" y="0"/>
              <a:ext cx="82785" cy="82785"/>
              <a:chOff x="0" y="0"/>
              <a:chExt cx="1913890" cy="1913890"/>
            </a:xfrm>
          </p:grpSpPr>
          <p:sp>
            <p:nvSpPr>
              <p:cNvPr id="606" name="Freeform 6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07" name="Group 607"/>
            <p:cNvGrpSpPr/>
            <p:nvPr/>
          </p:nvGrpSpPr>
          <p:grpSpPr>
            <a:xfrm>
              <a:off x="7039293" y="6380485"/>
              <a:ext cx="82785" cy="82785"/>
              <a:chOff x="0" y="0"/>
              <a:chExt cx="1913890" cy="1913890"/>
            </a:xfrm>
          </p:grpSpPr>
          <p:sp>
            <p:nvSpPr>
              <p:cNvPr id="608" name="Freeform 6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09" name="Group 609"/>
            <p:cNvGrpSpPr/>
            <p:nvPr/>
          </p:nvGrpSpPr>
          <p:grpSpPr>
            <a:xfrm>
              <a:off x="7039293" y="3187700"/>
              <a:ext cx="82785" cy="82785"/>
              <a:chOff x="0" y="0"/>
              <a:chExt cx="1913890" cy="1913890"/>
            </a:xfrm>
          </p:grpSpPr>
          <p:sp>
            <p:nvSpPr>
              <p:cNvPr id="610" name="Freeform 6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11" name="Group 611"/>
            <p:cNvGrpSpPr/>
            <p:nvPr/>
          </p:nvGrpSpPr>
          <p:grpSpPr>
            <a:xfrm>
              <a:off x="7039293" y="9568185"/>
              <a:ext cx="82785" cy="82785"/>
              <a:chOff x="0" y="0"/>
              <a:chExt cx="1913890" cy="1913890"/>
            </a:xfrm>
          </p:grpSpPr>
          <p:sp>
            <p:nvSpPr>
              <p:cNvPr id="612" name="Freeform 6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13" name="Group 613"/>
            <p:cNvGrpSpPr/>
            <p:nvPr/>
          </p:nvGrpSpPr>
          <p:grpSpPr>
            <a:xfrm>
              <a:off x="16740565" y="0"/>
              <a:ext cx="82785" cy="82785"/>
              <a:chOff x="0" y="0"/>
              <a:chExt cx="1913890" cy="1913890"/>
            </a:xfrm>
          </p:grpSpPr>
          <p:sp>
            <p:nvSpPr>
              <p:cNvPr id="614" name="Freeform 6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15" name="Group 615"/>
            <p:cNvGrpSpPr/>
            <p:nvPr/>
          </p:nvGrpSpPr>
          <p:grpSpPr>
            <a:xfrm>
              <a:off x="16740565" y="6380485"/>
              <a:ext cx="82785" cy="82785"/>
              <a:chOff x="0" y="0"/>
              <a:chExt cx="1913890" cy="1913890"/>
            </a:xfrm>
          </p:grpSpPr>
          <p:sp>
            <p:nvSpPr>
              <p:cNvPr id="616" name="Freeform 6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17" name="Group 617"/>
            <p:cNvGrpSpPr/>
            <p:nvPr/>
          </p:nvGrpSpPr>
          <p:grpSpPr>
            <a:xfrm>
              <a:off x="16740565" y="3187700"/>
              <a:ext cx="82785" cy="82785"/>
              <a:chOff x="0" y="0"/>
              <a:chExt cx="1913890" cy="1913890"/>
            </a:xfrm>
          </p:grpSpPr>
          <p:sp>
            <p:nvSpPr>
              <p:cNvPr id="618" name="Freeform 6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19" name="Group 619"/>
            <p:cNvGrpSpPr/>
            <p:nvPr/>
          </p:nvGrpSpPr>
          <p:grpSpPr>
            <a:xfrm>
              <a:off x="16740565" y="9568185"/>
              <a:ext cx="82785" cy="82785"/>
              <a:chOff x="0" y="0"/>
              <a:chExt cx="1913890" cy="1913890"/>
            </a:xfrm>
          </p:grpSpPr>
          <p:sp>
            <p:nvSpPr>
              <p:cNvPr id="620" name="Freeform 6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21" name="Group 621"/>
            <p:cNvGrpSpPr/>
            <p:nvPr/>
          </p:nvGrpSpPr>
          <p:grpSpPr>
            <a:xfrm>
              <a:off x="19927945" y="0"/>
              <a:ext cx="82785" cy="82785"/>
              <a:chOff x="0" y="0"/>
              <a:chExt cx="1913890" cy="1913890"/>
            </a:xfrm>
          </p:grpSpPr>
          <p:sp>
            <p:nvSpPr>
              <p:cNvPr id="622" name="Freeform 6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23" name="Group 623"/>
            <p:cNvGrpSpPr/>
            <p:nvPr/>
          </p:nvGrpSpPr>
          <p:grpSpPr>
            <a:xfrm>
              <a:off x="19927945" y="6380485"/>
              <a:ext cx="82785" cy="82785"/>
              <a:chOff x="0" y="0"/>
              <a:chExt cx="1913890" cy="1913890"/>
            </a:xfrm>
          </p:grpSpPr>
          <p:sp>
            <p:nvSpPr>
              <p:cNvPr id="624" name="Freeform 6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25" name="Group 625"/>
            <p:cNvGrpSpPr/>
            <p:nvPr/>
          </p:nvGrpSpPr>
          <p:grpSpPr>
            <a:xfrm>
              <a:off x="19927945" y="3187700"/>
              <a:ext cx="82785" cy="82785"/>
              <a:chOff x="0" y="0"/>
              <a:chExt cx="1913890" cy="1913890"/>
            </a:xfrm>
          </p:grpSpPr>
          <p:sp>
            <p:nvSpPr>
              <p:cNvPr id="626" name="Freeform 6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27" name="Group 627"/>
            <p:cNvGrpSpPr/>
            <p:nvPr/>
          </p:nvGrpSpPr>
          <p:grpSpPr>
            <a:xfrm>
              <a:off x="19927945" y="9568185"/>
              <a:ext cx="82785" cy="82785"/>
              <a:chOff x="0" y="0"/>
              <a:chExt cx="1913890" cy="1913890"/>
            </a:xfrm>
          </p:grpSpPr>
          <p:sp>
            <p:nvSpPr>
              <p:cNvPr id="628" name="Freeform 6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29" name="Group 629"/>
            <p:cNvGrpSpPr/>
            <p:nvPr/>
          </p:nvGrpSpPr>
          <p:grpSpPr>
            <a:xfrm>
              <a:off x="7039293" y="1618080"/>
              <a:ext cx="82785" cy="82785"/>
              <a:chOff x="0" y="0"/>
              <a:chExt cx="1913890" cy="1913890"/>
            </a:xfrm>
          </p:grpSpPr>
          <p:sp>
            <p:nvSpPr>
              <p:cNvPr id="630" name="Freeform 6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31" name="Group 631"/>
            <p:cNvGrpSpPr/>
            <p:nvPr/>
          </p:nvGrpSpPr>
          <p:grpSpPr>
            <a:xfrm>
              <a:off x="7039293" y="7998564"/>
              <a:ext cx="82785" cy="82785"/>
              <a:chOff x="0" y="0"/>
              <a:chExt cx="1913890" cy="1913890"/>
            </a:xfrm>
          </p:grpSpPr>
          <p:sp>
            <p:nvSpPr>
              <p:cNvPr id="632" name="Freeform 6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33" name="Group 633"/>
            <p:cNvGrpSpPr/>
            <p:nvPr/>
          </p:nvGrpSpPr>
          <p:grpSpPr>
            <a:xfrm>
              <a:off x="7039293" y="4805780"/>
              <a:ext cx="82785" cy="82785"/>
              <a:chOff x="0" y="0"/>
              <a:chExt cx="1913890" cy="1913890"/>
            </a:xfrm>
          </p:grpSpPr>
          <p:sp>
            <p:nvSpPr>
              <p:cNvPr id="634" name="Freeform 6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35" name="Group 635"/>
            <p:cNvGrpSpPr/>
            <p:nvPr/>
          </p:nvGrpSpPr>
          <p:grpSpPr>
            <a:xfrm>
              <a:off x="16740565" y="1618080"/>
              <a:ext cx="82785" cy="82785"/>
              <a:chOff x="0" y="0"/>
              <a:chExt cx="1913890" cy="1913890"/>
            </a:xfrm>
          </p:grpSpPr>
          <p:sp>
            <p:nvSpPr>
              <p:cNvPr id="636" name="Freeform 6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37" name="Group 637"/>
            <p:cNvGrpSpPr/>
            <p:nvPr/>
          </p:nvGrpSpPr>
          <p:grpSpPr>
            <a:xfrm>
              <a:off x="16740565" y="7998564"/>
              <a:ext cx="82785" cy="82785"/>
              <a:chOff x="0" y="0"/>
              <a:chExt cx="1913890" cy="1913890"/>
            </a:xfrm>
          </p:grpSpPr>
          <p:sp>
            <p:nvSpPr>
              <p:cNvPr id="638" name="Freeform 6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39" name="Group 639"/>
            <p:cNvGrpSpPr/>
            <p:nvPr/>
          </p:nvGrpSpPr>
          <p:grpSpPr>
            <a:xfrm>
              <a:off x="16740565" y="4805780"/>
              <a:ext cx="82785" cy="82785"/>
              <a:chOff x="0" y="0"/>
              <a:chExt cx="1913890" cy="1913890"/>
            </a:xfrm>
          </p:grpSpPr>
          <p:sp>
            <p:nvSpPr>
              <p:cNvPr id="640" name="Freeform 6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41" name="Group 641"/>
            <p:cNvGrpSpPr/>
            <p:nvPr/>
          </p:nvGrpSpPr>
          <p:grpSpPr>
            <a:xfrm>
              <a:off x="19927945" y="1618080"/>
              <a:ext cx="82785" cy="82785"/>
              <a:chOff x="0" y="0"/>
              <a:chExt cx="1913890" cy="1913890"/>
            </a:xfrm>
          </p:grpSpPr>
          <p:sp>
            <p:nvSpPr>
              <p:cNvPr id="642" name="Freeform 6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43" name="Group 643"/>
            <p:cNvGrpSpPr/>
            <p:nvPr/>
          </p:nvGrpSpPr>
          <p:grpSpPr>
            <a:xfrm>
              <a:off x="19927945" y="7998564"/>
              <a:ext cx="82785" cy="82785"/>
              <a:chOff x="0" y="0"/>
              <a:chExt cx="1913890" cy="1913890"/>
            </a:xfrm>
          </p:grpSpPr>
          <p:sp>
            <p:nvSpPr>
              <p:cNvPr id="644" name="Freeform 6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45" name="Group 645"/>
            <p:cNvGrpSpPr/>
            <p:nvPr/>
          </p:nvGrpSpPr>
          <p:grpSpPr>
            <a:xfrm>
              <a:off x="19927945" y="4805780"/>
              <a:ext cx="82785" cy="82785"/>
              <a:chOff x="0" y="0"/>
              <a:chExt cx="1913890" cy="1913890"/>
            </a:xfrm>
          </p:grpSpPr>
          <p:sp>
            <p:nvSpPr>
              <p:cNvPr id="646" name="Freeform 6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47" name="Group 647"/>
            <p:cNvGrpSpPr/>
            <p:nvPr/>
          </p:nvGrpSpPr>
          <p:grpSpPr>
            <a:xfrm>
              <a:off x="3793009" y="0"/>
              <a:ext cx="82785" cy="82785"/>
              <a:chOff x="0" y="0"/>
              <a:chExt cx="1913890" cy="1913890"/>
            </a:xfrm>
          </p:grpSpPr>
          <p:sp>
            <p:nvSpPr>
              <p:cNvPr id="648" name="Freeform 6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49" name="Group 649"/>
            <p:cNvGrpSpPr/>
            <p:nvPr/>
          </p:nvGrpSpPr>
          <p:grpSpPr>
            <a:xfrm>
              <a:off x="3793009" y="6380485"/>
              <a:ext cx="82785" cy="82785"/>
              <a:chOff x="0" y="0"/>
              <a:chExt cx="1913890" cy="1913890"/>
            </a:xfrm>
          </p:grpSpPr>
          <p:sp>
            <p:nvSpPr>
              <p:cNvPr id="650" name="Freeform 6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51" name="Group 651"/>
            <p:cNvGrpSpPr/>
            <p:nvPr/>
          </p:nvGrpSpPr>
          <p:grpSpPr>
            <a:xfrm>
              <a:off x="3793009" y="3187700"/>
              <a:ext cx="82785" cy="82785"/>
              <a:chOff x="0" y="0"/>
              <a:chExt cx="1913890" cy="1913890"/>
            </a:xfrm>
          </p:grpSpPr>
          <p:sp>
            <p:nvSpPr>
              <p:cNvPr id="652" name="Freeform 6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53" name="Group 653"/>
            <p:cNvGrpSpPr/>
            <p:nvPr/>
          </p:nvGrpSpPr>
          <p:grpSpPr>
            <a:xfrm>
              <a:off x="3793009" y="9568185"/>
              <a:ext cx="82785" cy="82785"/>
              <a:chOff x="0" y="0"/>
              <a:chExt cx="1913890" cy="1913890"/>
            </a:xfrm>
          </p:grpSpPr>
          <p:sp>
            <p:nvSpPr>
              <p:cNvPr id="654" name="Freeform 6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55" name="Group 655"/>
            <p:cNvGrpSpPr/>
            <p:nvPr/>
          </p:nvGrpSpPr>
          <p:grpSpPr>
            <a:xfrm>
              <a:off x="13494281" y="0"/>
              <a:ext cx="82785" cy="82785"/>
              <a:chOff x="0" y="0"/>
              <a:chExt cx="1913890" cy="1913890"/>
            </a:xfrm>
          </p:grpSpPr>
          <p:sp>
            <p:nvSpPr>
              <p:cNvPr id="656" name="Freeform 6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57" name="Group 657"/>
            <p:cNvGrpSpPr/>
            <p:nvPr/>
          </p:nvGrpSpPr>
          <p:grpSpPr>
            <a:xfrm>
              <a:off x="13494281" y="6380485"/>
              <a:ext cx="82785" cy="82785"/>
              <a:chOff x="0" y="0"/>
              <a:chExt cx="1913890" cy="1913890"/>
            </a:xfrm>
          </p:grpSpPr>
          <p:sp>
            <p:nvSpPr>
              <p:cNvPr id="658" name="Freeform 6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59" name="Group 659"/>
            <p:cNvGrpSpPr/>
            <p:nvPr/>
          </p:nvGrpSpPr>
          <p:grpSpPr>
            <a:xfrm>
              <a:off x="13494281" y="3187700"/>
              <a:ext cx="82785" cy="82785"/>
              <a:chOff x="0" y="0"/>
              <a:chExt cx="1913890" cy="1913890"/>
            </a:xfrm>
          </p:grpSpPr>
          <p:sp>
            <p:nvSpPr>
              <p:cNvPr id="660" name="Freeform 6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61" name="Group 661"/>
            <p:cNvGrpSpPr/>
            <p:nvPr/>
          </p:nvGrpSpPr>
          <p:grpSpPr>
            <a:xfrm>
              <a:off x="13494281" y="9568185"/>
              <a:ext cx="82785" cy="82785"/>
              <a:chOff x="0" y="0"/>
              <a:chExt cx="1913890" cy="1913890"/>
            </a:xfrm>
          </p:grpSpPr>
          <p:sp>
            <p:nvSpPr>
              <p:cNvPr id="662" name="Freeform 6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63" name="Group 663"/>
            <p:cNvGrpSpPr/>
            <p:nvPr/>
          </p:nvGrpSpPr>
          <p:grpSpPr>
            <a:xfrm>
              <a:off x="3793009" y="1618080"/>
              <a:ext cx="82785" cy="82785"/>
              <a:chOff x="0" y="0"/>
              <a:chExt cx="1913890" cy="1913890"/>
            </a:xfrm>
          </p:grpSpPr>
          <p:sp>
            <p:nvSpPr>
              <p:cNvPr id="664" name="Freeform 6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65" name="Group 665"/>
            <p:cNvGrpSpPr/>
            <p:nvPr/>
          </p:nvGrpSpPr>
          <p:grpSpPr>
            <a:xfrm>
              <a:off x="3793009" y="7998564"/>
              <a:ext cx="82785" cy="82785"/>
              <a:chOff x="0" y="0"/>
              <a:chExt cx="1913890" cy="1913890"/>
            </a:xfrm>
          </p:grpSpPr>
          <p:sp>
            <p:nvSpPr>
              <p:cNvPr id="666" name="Freeform 6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67" name="Group 667"/>
            <p:cNvGrpSpPr/>
            <p:nvPr/>
          </p:nvGrpSpPr>
          <p:grpSpPr>
            <a:xfrm>
              <a:off x="3793009" y="4805780"/>
              <a:ext cx="82785" cy="82785"/>
              <a:chOff x="0" y="0"/>
              <a:chExt cx="1913890" cy="1913890"/>
            </a:xfrm>
          </p:grpSpPr>
          <p:sp>
            <p:nvSpPr>
              <p:cNvPr id="668" name="Freeform 6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69" name="Group 669"/>
            <p:cNvGrpSpPr/>
            <p:nvPr/>
          </p:nvGrpSpPr>
          <p:grpSpPr>
            <a:xfrm>
              <a:off x="13494281" y="1618080"/>
              <a:ext cx="82785" cy="82785"/>
              <a:chOff x="0" y="0"/>
              <a:chExt cx="1913890" cy="1913890"/>
            </a:xfrm>
          </p:grpSpPr>
          <p:sp>
            <p:nvSpPr>
              <p:cNvPr id="670" name="Freeform 6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71" name="Group 671"/>
            <p:cNvGrpSpPr/>
            <p:nvPr/>
          </p:nvGrpSpPr>
          <p:grpSpPr>
            <a:xfrm>
              <a:off x="13494281" y="7998564"/>
              <a:ext cx="82785" cy="82785"/>
              <a:chOff x="0" y="0"/>
              <a:chExt cx="1913890" cy="1913890"/>
            </a:xfrm>
          </p:grpSpPr>
          <p:sp>
            <p:nvSpPr>
              <p:cNvPr id="672" name="Freeform 6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73" name="Group 673"/>
            <p:cNvGrpSpPr/>
            <p:nvPr/>
          </p:nvGrpSpPr>
          <p:grpSpPr>
            <a:xfrm>
              <a:off x="13494281" y="4805780"/>
              <a:ext cx="82785" cy="82785"/>
              <a:chOff x="0" y="0"/>
              <a:chExt cx="1913890" cy="1913890"/>
            </a:xfrm>
          </p:grpSpPr>
          <p:sp>
            <p:nvSpPr>
              <p:cNvPr id="674" name="Freeform 6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75" name="Group 675"/>
            <p:cNvGrpSpPr/>
            <p:nvPr/>
          </p:nvGrpSpPr>
          <p:grpSpPr>
            <a:xfrm>
              <a:off x="1083805" y="537155"/>
              <a:ext cx="82785" cy="82785"/>
              <a:chOff x="0" y="0"/>
              <a:chExt cx="1913890" cy="1913890"/>
            </a:xfrm>
          </p:grpSpPr>
          <p:sp>
            <p:nvSpPr>
              <p:cNvPr id="676" name="Freeform 6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77" name="Group 677"/>
            <p:cNvGrpSpPr/>
            <p:nvPr/>
          </p:nvGrpSpPr>
          <p:grpSpPr>
            <a:xfrm>
              <a:off x="1083805" y="6917640"/>
              <a:ext cx="82785" cy="82785"/>
              <a:chOff x="0" y="0"/>
              <a:chExt cx="1913890" cy="1913890"/>
            </a:xfrm>
          </p:grpSpPr>
          <p:sp>
            <p:nvSpPr>
              <p:cNvPr id="678" name="Freeform 6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79" name="Group 679"/>
            <p:cNvGrpSpPr/>
            <p:nvPr/>
          </p:nvGrpSpPr>
          <p:grpSpPr>
            <a:xfrm>
              <a:off x="1083805" y="3724855"/>
              <a:ext cx="82785" cy="82785"/>
              <a:chOff x="0" y="0"/>
              <a:chExt cx="1913890" cy="1913890"/>
            </a:xfrm>
          </p:grpSpPr>
          <p:sp>
            <p:nvSpPr>
              <p:cNvPr id="680" name="Freeform 6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81" name="Group 681"/>
            <p:cNvGrpSpPr/>
            <p:nvPr/>
          </p:nvGrpSpPr>
          <p:grpSpPr>
            <a:xfrm>
              <a:off x="1083805" y="10105340"/>
              <a:ext cx="82785" cy="82785"/>
              <a:chOff x="0" y="0"/>
              <a:chExt cx="1913890" cy="1913890"/>
            </a:xfrm>
          </p:grpSpPr>
          <p:sp>
            <p:nvSpPr>
              <p:cNvPr id="682" name="Freeform 6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83" name="Group 683"/>
            <p:cNvGrpSpPr/>
            <p:nvPr/>
          </p:nvGrpSpPr>
          <p:grpSpPr>
            <a:xfrm>
              <a:off x="10785077" y="537155"/>
              <a:ext cx="82785" cy="82785"/>
              <a:chOff x="0" y="0"/>
              <a:chExt cx="1913890" cy="1913890"/>
            </a:xfrm>
          </p:grpSpPr>
          <p:sp>
            <p:nvSpPr>
              <p:cNvPr id="684" name="Freeform 6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85" name="Group 685"/>
            <p:cNvGrpSpPr/>
            <p:nvPr/>
          </p:nvGrpSpPr>
          <p:grpSpPr>
            <a:xfrm>
              <a:off x="10785077" y="6917640"/>
              <a:ext cx="82785" cy="82785"/>
              <a:chOff x="0" y="0"/>
              <a:chExt cx="1913890" cy="1913890"/>
            </a:xfrm>
          </p:grpSpPr>
          <p:sp>
            <p:nvSpPr>
              <p:cNvPr id="686" name="Freeform 6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87" name="Group 687"/>
            <p:cNvGrpSpPr/>
            <p:nvPr/>
          </p:nvGrpSpPr>
          <p:grpSpPr>
            <a:xfrm>
              <a:off x="10785077" y="3724855"/>
              <a:ext cx="82785" cy="82785"/>
              <a:chOff x="0" y="0"/>
              <a:chExt cx="1913890" cy="1913890"/>
            </a:xfrm>
          </p:grpSpPr>
          <p:sp>
            <p:nvSpPr>
              <p:cNvPr id="688" name="Freeform 6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89" name="Group 689"/>
            <p:cNvGrpSpPr/>
            <p:nvPr/>
          </p:nvGrpSpPr>
          <p:grpSpPr>
            <a:xfrm>
              <a:off x="10785077" y="10105340"/>
              <a:ext cx="82785" cy="82785"/>
              <a:chOff x="0" y="0"/>
              <a:chExt cx="1913890" cy="1913890"/>
            </a:xfrm>
          </p:grpSpPr>
          <p:sp>
            <p:nvSpPr>
              <p:cNvPr id="690" name="Freeform 6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91" name="Group 691"/>
            <p:cNvGrpSpPr/>
            <p:nvPr/>
          </p:nvGrpSpPr>
          <p:grpSpPr>
            <a:xfrm>
              <a:off x="1083805" y="2155235"/>
              <a:ext cx="82785" cy="82785"/>
              <a:chOff x="0" y="0"/>
              <a:chExt cx="1913890" cy="1913890"/>
            </a:xfrm>
          </p:grpSpPr>
          <p:sp>
            <p:nvSpPr>
              <p:cNvPr id="692" name="Freeform 6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93" name="Group 693"/>
            <p:cNvGrpSpPr/>
            <p:nvPr/>
          </p:nvGrpSpPr>
          <p:grpSpPr>
            <a:xfrm>
              <a:off x="1083805" y="8535719"/>
              <a:ext cx="82785" cy="82785"/>
              <a:chOff x="0" y="0"/>
              <a:chExt cx="1913890" cy="1913890"/>
            </a:xfrm>
          </p:grpSpPr>
          <p:sp>
            <p:nvSpPr>
              <p:cNvPr id="694" name="Freeform 6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95" name="Group 695"/>
            <p:cNvGrpSpPr/>
            <p:nvPr/>
          </p:nvGrpSpPr>
          <p:grpSpPr>
            <a:xfrm>
              <a:off x="1083805" y="5342935"/>
              <a:ext cx="82785" cy="82785"/>
              <a:chOff x="0" y="0"/>
              <a:chExt cx="1913890" cy="1913890"/>
            </a:xfrm>
          </p:grpSpPr>
          <p:sp>
            <p:nvSpPr>
              <p:cNvPr id="696" name="Freeform 6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97" name="Group 697"/>
            <p:cNvGrpSpPr/>
            <p:nvPr/>
          </p:nvGrpSpPr>
          <p:grpSpPr>
            <a:xfrm>
              <a:off x="10785077" y="2155235"/>
              <a:ext cx="82785" cy="82785"/>
              <a:chOff x="0" y="0"/>
              <a:chExt cx="1913890" cy="1913890"/>
            </a:xfrm>
          </p:grpSpPr>
          <p:sp>
            <p:nvSpPr>
              <p:cNvPr id="698" name="Freeform 6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99" name="Group 699"/>
            <p:cNvGrpSpPr/>
            <p:nvPr/>
          </p:nvGrpSpPr>
          <p:grpSpPr>
            <a:xfrm>
              <a:off x="10785077" y="8535719"/>
              <a:ext cx="82785" cy="82785"/>
              <a:chOff x="0" y="0"/>
              <a:chExt cx="1913890" cy="1913890"/>
            </a:xfrm>
          </p:grpSpPr>
          <p:sp>
            <p:nvSpPr>
              <p:cNvPr id="700" name="Freeform 7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01" name="Group 701"/>
            <p:cNvGrpSpPr/>
            <p:nvPr/>
          </p:nvGrpSpPr>
          <p:grpSpPr>
            <a:xfrm>
              <a:off x="10785077" y="5342935"/>
              <a:ext cx="82785" cy="82785"/>
              <a:chOff x="0" y="0"/>
              <a:chExt cx="1913890" cy="1913890"/>
            </a:xfrm>
          </p:grpSpPr>
          <p:sp>
            <p:nvSpPr>
              <p:cNvPr id="702" name="Freeform 7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03" name="Group 703"/>
            <p:cNvGrpSpPr/>
            <p:nvPr/>
          </p:nvGrpSpPr>
          <p:grpSpPr>
            <a:xfrm>
              <a:off x="7577954" y="537155"/>
              <a:ext cx="82785" cy="82785"/>
              <a:chOff x="0" y="0"/>
              <a:chExt cx="1913890" cy="1913890"/>
            </a:xfrm>
          </p:grpSpPr>
          <p:sp>
            <p:nvSpPr>
              <p:cNvPr id="704" name="Freeform 7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05" name="Group 705"/>
            <p:cNvGrpSpPr/>
            <p:nvPr/>
          </p:nvGrpSpPr>
          <p:grpSpPr>
            <a:xfrm>
              <a:off x="7577954" y="6917640"/>
              <a:ext cx="82785" cy="82785"/>
              <a:chOff x="0" y="0"/>
              <a:chExt cx="1913890" cy="1913890"/>
            </a:xfrm>
          </p:grpSpPr>
          <p:sp>
            <p:nvSpPr>
              <p:cNvPr id="706" name="Freeform 7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07" name="Group 707"/>
            <p:cNvGrpSpPr/>
            <p:nvPr/>
          </p:nvGrpSpPr>
          <p:grpSpPr>
            <a:xfrm>
              <a:off x="7577954" y="3724855"/>
              <a:ext cx="82785" cy="82785"/>
              <a:chOff x="0" y="0"/>
              <a:chExt cx="1913890" cy="1913890"/>
            </a:xfrm>
          </p:grpSpPr>
          <p:sp>
            <p:nvSpPr>
              <p:cNvPr id="708" name="Freeform 7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09" name="Group 709"/>
            <p:cNvGrpSpPr/>
            <p:nvPr/>
          </p:nvGrpSpPr>
          <p:grpSpPr>
            <a:xfrm>
              <a:off x="7577954" y="10105340"/>
              <a:ext cx="82785" cy="82785"/>
              <a:chOff x="0" y="0"/>
              <a:chExt cx="1913890" cy="1913890"/>
            </a:xfrm>
          </p:grpSpPr>
          <p:sp>
            <p:nvSpPr>
              <p:cNvPr id="710" name="Freeform 7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11" name="Group 711"/>
            <p:cNvGrpSpPr/>
            <p:nvPr/>
          </p:nvGrpSpPr>
          <p:grpSpPr>
            <a:xfrm>
              <a:off x="17279226" y="537155"/>
              <a:ext cx="82785" cy="82785"/>
              <a:chOff x="0" y="0"/>
              <a:chExt cx="1913890" cy="1913890"/>
            </a:xfrm>
          </p:grpSpPr>
          <p:sp>
            <p:nvSpPr>
              <p:cNvPr id="712" name="Freeform 7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13" name="Group 713"/>
            <p:cNvGrpSpPr/>
            <p:nvPr/>
          </p:nvGrpSpPr>
          <p:grpSpPr>
            <a:xfrm>
              <a:off x="17279226" y="6917640"/>
              <a:ext cx="82785" cy="82785"/>
              <a:chOff x="0" y="0"/>
              <a:chExt cx="1913890" cy="1913890"/>
            </a:xfrm>
          </p:grpSpPr>
          <p:sp>
            <p:nvSpPr>
              <p:cNvPr id="714" name="Freeform 7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15" name="Group 715"/>
            <p:cNvGrpSpPr/>
            <p:nvPr/>
          </p:nvGrpSpPr>
          <p:grpSpPr>
            <a:xfrm>
              <a:off x="17279226" y="3724855"/>
              <a:ext cx="82785" cy="82785"/>
              <a:chOff x="0" y="0"/>
              <a:chExt cx="1913890" cy="1913890"/>
            </a:xfrm>
          </p:grpSpPr>
          <p:sp>
            <p:nvSpPr>
              <p:cNvPr id="716" name="Freeform 7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17" name="Group 717"/>
            <p:cNvGrpSpPr/>
            <p:nvPr/>
          </p:nvGrpSpPr>
          <p:grpSpPr>
            <a:xfrm>
              <a:off x="17279226" y="10105340"/>
              <a:ext cx="82785" cy="82785"/>
              <a:chOff x="0" y="0"/>
              <a:chExt cx="1913890" cy="1913890"/>
            </a:xfrm>
          </p:grpSpPr>
          <p:sp>
            <p:nvSpPr>
              <p:cNvPr id="718" name="Freeform 7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19" name="Group 719"/>
            <p:cNvGrpSpPr/>
            <p:nvPr/>
          </p:nvGrpSpPr>
          <p:grpSpPr>
            <a:xfrm>
              <a:off x="20466606" y="537155"/>
              <a:ext cx="82785" cy="82785"/>
              <a:chOff x="0" y="0"/>
              <a:chExt cx="1913890" cy="1913890"/>
            </a:xfrm>
          </p:grpSpPr>
          <p:sp>
            <p:nvSpPr>
              <p:cNvPr id="720" name="Freeform 7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21" name="Group 721"/>
            <p:cNvGrpSpPr/>
            <p:nvPr/>
          </p:nvGrpSpPr>
          <p:grpSpPr>
            <a:xfrm>
              <a:off x="20466606" y="6917640"/>
              <a:ext cx="82785" cy="82785"/>
              <a:chOff x="0" y="0"/>
              <a:chExt cx="1913890" cy="1913890"/>
            </a:xfrm>
          </p:grpSpPr>
          <p:sp>
            <p:nvSpPr>
              <p:cNvPr id="722" name="Freeform 7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23" name="Group 723"/>
            <p:cNvGrpSpPr/>
            <p:nvPr/>
          </p:nvGrpSpPr>
          <p:grpSpPr>
            <a:xfrm>
              <a:off x="20466606" y="3724855"/>
              <a:ext cx="82785" cy="82785"/>
              <a:chOff x="0" y="0"/>
              <a:chExt cx="1913890" cy="1913890"/>
            </a:xfrm>
          </p:grpSpPr>
          <p:sp>
            <p:nvSpPr>
              <p:cNvPr id="724" name="Freeform 7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25" name="Group 725"/>
            <p:cNvGrpSpPr/>
            <p:nvPr/>
          </p:nvGrpSpPr>
          <p:grpSpPr>
            <a:xfrm>
              <a:off x="20466606" y="10105340"/>
              <a:ext cx="82785" cy="82785"/>
              <a:chOff x="0" y="0"/>
              <a:chExt cx="1913890" cy="1913890"/>
            </a:xfrm>
          </p:grpSpPr>
          <p:sp>
            <p:nvSpPr>
              <p:cNvPr id="726" name="Freeform 7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27" name="Group 727"/>
            <p:cNvGrpSpPr/>
            <p:nvPr/>
          </p:nvGrpSpPr>
          <p:grpSpPr>
            <a:xfrm>
              <a:off x="7577954" y="2155235"/>
              <a:ext cx="82785" cy="82785"/>
              <a:chOff x="0" y="0"/>
              <a:chExt cx="1913890" cy="1913890"/>
            </a:xfrm>
          </p:grpSpPr>
          <p:sp>
            <p:nvSpPr>
              <p:cNvPr id="728" name="Freeform 7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29" name="Group 729"/>
            <p:cNvGrpSpPr/>
            <p:nvPr/>
          </p:nvGrpSpPr>
          <p:grpSpPr>
            <a:xfrm>
              <a:off x="7577954" y="8535719"/>
              <a:ext cx="82785" cy="82785"/>
              <a:chOff x="0" y="0"/>
              <a:chExt cx="1913890" cy="1913890"/>
            </a:xfrm>
          </p:grpSpPr>
          <p:sp>
            <p:nvSpPr>
              <p:cNvPr id="730" name="Freeform 7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31" name="Group 731"/>
            <p:cNvGrpSpPr/>
            <p:nvPr/>
          </p:nvGrpSpPr>
          <p:grpSpPr>
            <a:xfrm>
              <a:off x="7577954" y="5342935"/>
              <a:ext cx="82785" cy="82785"/>
              <a:chOff x="0" y="0"/>
              <a:chExt cx="1913890" cy="1913890"/>
            </a:xfrm>
          </p:grpSpPr>
          <p:sp>
            <p:nvSpPr>
              <p:cNvPr id="732" name="Freeform 7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33" name="Group 733"/>
            <p:cNvGrpSpPr/>
            <p:nvPr/>
          </p:nvGrpSpPr>
          <p:grpSpPr>
            <a:xfrm>
              <a:off x="17279226" y="2155235"/>
              <a:ext cx="82785" cy="82785"/>
              <a:chOff x="0" y="0"/>
              <a:chExt cx="1913890" cy="1913890"/>
            </a:xfrm>
          </p:grpSpPr>
          <p:sp>
            <p:nvSpPr>
              <p:cNvPr id="734" name="Freeform 7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35" name="Group 735"/>
            <p:cNvGrpSpPr/>
            <p:nvPr/>
          </p:nvGrpSpPr>
          <p:grpSpPr>
            <a:xfrm>
              <a:off x="17279226" y="8535719"/>
              <a:ext cx="82785" cy="82785"/>
              <a:chOff x="0" y="0"/>
              <a:chExt cx="1913890" cy="1913890"/>
            </a:xfrm>
          </p:grpSpPr>
          <p:sp>
            <p:nvSpPr>
              <p:cNvPr id="736" name="Freeform 7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37" name="Group 737"/>
            <p:cNvGrpSpPr/>
            <p:nvPr/>
          </p:nvGrpSpPr>
          <p:grpSpPr>
            <a:xfrm>
              <a:off x="17279226" y="5342935"/>
              <a:ext cx="82785" cy="82785"/>
              <a:chOff x="0" y="0"/>
              <a:chExt cx="1913890" cy="1913890"/>
            </a:xfrm>
          </p:grpSpPr>
          <p:sp>
            <p:nvSpPr>
              <p:cNvPr id="738" name="Freeform 7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39" name="Group 739"/>
            <p:cNvGrpSpPr/>
            <p:nvPr/>
          </p:nvGrpSpPr>
          <p:grpSpPr>
            <a:xfrm>
              <a:off x="20466606" y="2155235"/>
              <a:ext cx="82785" cy="82785"/>
              <a:chOff x="0" y="0"/>
              <a:chExt cx="1913890" cy="1913890"/>
            </a:xfrm>
          </p:grpSpPr>
          <p:sp>
            <p:nvSpPr>
              <p:cNvPr id="740" name="Freeform 7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41" name="Group 741"/>
            <p:cNvGrpSpPr/>
            <p:nvPr/>
          </p:nvGrpSpPr>
          <p:grpSpPr>
            <a:xfrm>
              <a:off x="20466606" y="8535719"/>
              <a:ext cx="82785" cy="82785"/>
              <a:chOff x="0" y="0"/>
              <a:chExt cx="1913890" cy="1913890"/>
            </a:xfrm>
          </p:grpSpPr>
          <p:sp>
            <p:nvSpPr>
              <p:cNvPr id="742" name="Freeform 7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43" name="Group 743"/>
            <p:cNvGrpSpPr/>
            <p:nvPr/>
          </p:nvGrpSpPr>
          <p:grpSpPr>
            <a:xfrm>
              <a:off x="20466606" y="5342935"/>
              <a:ext cx="82785" cy="82785"/>
              <a:chOff x="0" y="0"/>
              <a:chExt cx="1913890" cy="1913890"/>
            </a:xfrm>
          </p:grpSpPr>
          <p:sp>
            <p:nvSpPr>
              <p:cNvPr id="744" name="Freeform 7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45" name="Group 745"/>
            <p:cNvGrpSpPr/>
            <p:nvPr/>
          </p:nvGrpSpPr>
          <p:grpSpPr>
            <a:xfrm>
              <a:off x="4331670" y="537155"/>
              <a:ext cx="82785" cy="82785"/>
              <a:chOff x="0" y="0"/>
              <a:chExt cx="1913890" cy="1913890"/>
            </a:xfrm>
          </p:grpSpPr>
          <p:sp>
            <p:nvSpPr>
              <p:cNvPr id="746" name="Freeform 7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47" name="Group 747"/>
            <p:cNvGrpSpPr/>
            <p:nvPr/>
          </p:nvGrpSpPr>
          <p:grpSpPr>
            <a:xfrm>
              <a:off x="4331670" y="6917640"/>
              <a:ext cx="82785" cy="82785"/>
              <a:chOff x="0" y="0"/>
              <a:chExt cx="1913890" cy="1913890"/>
            </a:xfrm>
          </p:grpSpPr>
          <p:sp>
            <p:nvSpPr>
              <p:cNvPr id="748" name="Freeform 7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49" name="Group 749"/>
            <p:cNvGrpSpPr/>
            <p:nvPr/>
          </p:nvGrpSpPr>
          <p:grpSpPr>
            <a:xfrm>
              <a:off x="4331670" y="3724855"/>
              <a:ext cx="82785" cy="82785"/>
              <a:chOff x="0" y="0"/>
              <a:chExt cx="1913890" cy="1913890"/>
            </a:xfrm>
          </p:grpSpPr>
          <p:sp>
            <p:nvSpPr>
              <p:cNvPr id="750" name="Freeform 7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51" name="Group 751"/>
            <p:cNvGrpSpPr/>
            <p:nvPr/>
          </p:nvGrpSpPr>
          <p:grpSpPr>
            <a:xfrm>
              <a:off x="4331670" y="10105340"/>
              <a:ext cx="82785" cy="82785"/>
              <a:chOff x="0" y="0"/>
              <a:chExt cx="1913890" cy="1913890"/>
            </a:xfrm>
          </p:grpSpPr>
          <p:sp>
            <p:nvSpPr>
              <p:cNvPr id="752" name="Freeform 7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53" name="Group 753"/>
            <p:cNvGrpSpPr/>
            <p:nvPr/>
          </p:nvGrpSpPr>
          <p:grpSpPr>
            <a:xfrm>
              <a:off x="14032942" y="537155"/>
              <a:ext cx="82785" cy="82785"/>
              <a:chOff x="0" y="0"/>
              <a:chExt cx="1913890" cy="1913890"/>
            </a:xfrm>
          </p:grpSpPr>
          <p:sp>
            <p:nvSpPr>
              <p:cNvPr id="754" name="Freeform 7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55" name="Group 755"/>
            <p:cNvGrpSpPr/>
            <p:nvPr/>
          </p:nvGrpSpPr>
          <p:grpSpPr>
            <a:xfrm>
              <a:off x="14032942" y="6917640"/>
              <a:ext cx="82785" cy="82785"/>
              <a:chOff x="0" y="0"/>
              <a:chExt cx="1913890" cy="1913890"/>
            </a:xfrm>
          </p:grpSpPr>
          <p:sp>
            <p:nvSpPr>
              <p:cNvPr id="756" name="Freeform 7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57" name="Group 757"/>
            <p:cNvGrpSpPr/>
            <p:nvPr/>
          </p:nvGrpSpPr>
          <p:grpSpPr>
            <a:xfrm>
              <a:off x="14032942" y="3724855"/>
              <a:ext cx="82785" cy="82785"/>
              <a:chOff x="0" y="0"/>
              <a:chExt cx="1913890" cy="1913890"/>
            </a:xfrm>
          </p:grpSpPr>
          <p:sp>
            <p:nvSpPr>
              <p:cNvPr id="758" name="Freeform 7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59" name="Group 759"/>
            <p:cNvGrpSpPr/>
            <p:nvPr/>
          </p:nvGrpSpPr>
          <p:grpSpPr>
            <a:xfrm>
              <a:off x="14032942" y="10105340"/>
              <a:ext cx="82785" cy="82785"/>
              <a:chOff x="0" y="0"/>
              <a:chExt cx="1913890" cy="1913890"/>
            </a:xfrm>
          </p:grpSpPr>
          <p:sp>
            <p:nvSpPr>
              <p:cNvPr id="760" name="Freeform 7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61" name="Group 761"/>
            <p:cNvGrpSpPr/>
            <p:nvPr/>
          </p:nvGrpSpPr>
          <p:grpSpPr>
            <a:xfrm>
              <a:off x="4331670" y="2155235"/>
              <a:ext cx="82785" cy="82785"/>
              <a:chOff x="0" y="0"/>
              <a:chExt cx="1913890" cy="1913890"/>
            </a:xfrm>
          </p:grpSpPr>
          <p:sp>
            <p:nvSpPr>
              <p:cNvPr id="762" name="Freeform 7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63" name="Group 763"/>
            <p:cNvGrpSpPr/>
            <p:nvPr/>
          </p:nvGrpSpPr>
          <p:grpSpPr>
            <a:xfrm>
              <a:off x="4331670" y="8535719"/>
              <a:ext cx="82785" cy="82785"/>
              <a:chOff x="0" y="0"/>
              <a:chExt cx="1913890" cy="1913890"/>
            </a:xfrm>
          </p:grpSpPr>
          <p:sp>
            <p:nvSpPr>
              <p:cNvPr id="764" name="Freeform 7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65" name="Group 765"/>
            <p:cNvGrpSpPr/>
            <p:nvPr/>
          </p:nvGrpSpPr>
          <p:grpSpPr>
            <a:xfrm>
              <a:off x="4331670" y="5342935"/>
              <a:ext cx="82785" cy="82785"/>
              <a:chOff x="0" y="0"/>
              <a:chExt cx="1913890" cy="1913890"/>
            </a:xfrm>
          </p:grpSpPr>
          <p:sp>
            <p:nvSpPr>
              <p:cNvPr id="766" name="Freeform 7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67" name="Group 767"/>
            <p:cNvGrpSpPr/>
            <p:nvPr/>
          </p:nvGrpSpPr>
          <p:grpSpPr>
            <a:xfrm>
              <a:off x="14032942" y="2155235"/>
              <a:ext cx="82785" cy="82785"/>
              <a:chOff x="0" y="0"/>
              <a:chExt cx="1913890" cy="1913890"/>
            </a:xfrm>
          </p:grpSpPr>
          <p:sp>
            <p:nvSpPr>
              <p:cNvPr id="768" name="Freeform 7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69" name="Group 769"/>
            <p:cNvGrpSpPr/>
            <p:nvPr/>
          </p:nvGrpSpPr>
          <p:grpSpPr>
            <a:xfrm>
              <a:off x="14032942" y="8535719"/>
              <a:ext cx="82785" cy="82785"/>
              <a:chOff x="0" y="0"/>
              <a:chExt cx="1913890" cy="1913890"/>
            </a:xfrm>
          </p:grpSpPr>
          <p:sp>
            <p:nvSpPr>
              <p:cNvPr id="770" name="Freeform 7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71" name="Group 771"/>
            <p:cNvGrpSpPr/>
            <p:nvPr/>
          </p:nvGrpSpPr>
          <p:grpSpPr>
            <a:xfrm>
              <a:off x="14032942" y="5342935"/>
              <a:ext cx="82785" cy="82785"/>
              <a:chOff x="0" y="0"/>
              <a:chExt cx="1913890" cy="1913890"/>
            </a:xfrm>
          </p:grpSpPr>
          <p:sp>
            <p:nvSpPr>
              <p:cNvPr id="772" name="Freeform 7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73" name="Group 773"/>
            <p:cNvGrpSpPr/>
            <p:nvPr/>
          </p:nvGrpSpPr>
          <p:grpSpPr>
            <a:xfrm>
              <a:off x="1623665" y="1075351"/>
              <a:ext cx="82785" cy="82785"/>
              <a:chOff x="0" y="0"/>
              <a:chExt cx="1913890" cy="1913890"/>
            </a:xfrm>
          </p:grpSpPr>
          <p:sp>
            <p:nvSpPr>
              <p:cNvPr id="774" name="Freeform 7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75" name="Group 775"/>
            <p:cNvGrpSpPr/>
            <p:nvPr/>
          </p:nvGrpSpPr>
          <p:grpSpPr>
            <a:xfrm>
              <a:off x="1623665" y="7455836"/>
              <a:ext cx="82785" cy="82785"/>
              <a:chOff x="0" y="0"/>
              <a:chExt cx="1913890" cy="1913890"/>
            </a:xfrm>
          </p:grpSpPr>
          <p:sp>
            <p:nvSpPr>
              <p:cNvPr id="776" name="Freeform 7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77" name="Group 777"/>
            <p:cNvGrpSpPr/>
            <p:nvPr/>
          </p:nvGrpSpPr>
          <p:grpSpPr>
            <a:xfrm>
              <a:off x="1623665" y="4263051"/>
              <a:ext cx="82785" cy="82785"/>
              <a:chOff x="0" y="0"/>
              <a:chExt cx="1913890" cy="1913890"/>
            </a:xfrm>
          </p:grpSpPr>
          <p:sp>
            <p:nvSpPr>
              <p:cNvPr id="778" name="Freeform 7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79" name="Group 779"/>
            <p:cNvGrpSpPr/>
            <p:nvPr/>
          </p:nvGrpSpPr>
          <p:grpSpPr>
            <a:xfrm>
              <a:off x="1623665" y="10643536"/>
              <a:ext cx="82785" cy="82785"/>
              <a:chOff x="0" y="0"/>
              <a:chExt cx="1913890" cy="1913890"/>
            </a:xfrm>
          </p:grpSpPr>
          <p:sp>
            <p:nvSpPr>
              <p:cNvPr id="780" name="Freeform 7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81" name="Group 781"/>
            <p:cNvGrpSpPr/>
            <p:nvPr/>
          </p:nvGrpSpPr>
          <p:grpSpPr>
            <a:xfrm>
              <a:off x="11324938" y="1075351"/>
              <a:ext cx="82785" cy="82785"/>
              <a:chOff x="0" y="0"/>
              <a:chExt cx="1913890" cy="1913890"/>
            </a:xfrm>
          </p:grpSpPr>
          <p:sp>
            <p:nvSpPr>
              <p:cNvPr id="782" name="Freeform 7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83" name="Group 783"/>
            <p:cNvGrpSpPr/>
            <p:nvPr/>
          </p:nvGrpSpPr>
          <p:grpSpPr>
            <a:xfrm>
              <a:off x="11324938" y="7455836"/>
              <a:ext cx="82785" cy="82785"/>
              <a:chOff x="0" y="0"/>
              <a:chExt cx="1913890" cy="1913890"/>
            </a:xfrm>
          </p:grpSpPr>
          <p:sp>
            <p:nvSpPr>
              <p:cNvPr id="784" name="Freeform 7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85" name="Group 785"/>
            <p:cNvGrpSpPr/>
            <p:nvPr/>
          </p:nvGrpSpPr>
          <p:grpSpPr>
            <a:xfrm>
              <a:off x="11324938" y="4263051"/>
              <a:ext cx="82785" cy="82785"/>
              <a:chOff x="0" y="0"/>
              <a:chExt cx="1913890" cy="1913890"/>
            </a:xfrm>
          </p:grpSpPr>
          <p:sp>
            <p:nvSpPr>
              <p:cNvPr id="786" name="Freeform 7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87" name="Group 787"/>
            <p:cNvGrpSpPr/>
            <p:nvPr/>
          </p:nvGrpSpPr>
          <p:grpSpPr>
            <a:xfrm>
              <a:off x="11324938" y="10643536"/>
              <a:ext cx="82785" cy="82785"/>
              <a:chOff x="0" y="0"/>
              <a:chExt cx="1913890" cy="1913890"/>
            </a:xfrm>
          </p:grpSpPr>
          <p:sp>
            <p:nvSpPr>
              <p:cNvPr id="788" name="Freeform 7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89" name="Group 789"/>
            <p:cNvGrpSpPr/>
            <p:nvPr/>
          </p:nvGrpSpPr>
          <p:grpSpPr>
            <a:xfrm>
              <a:off x="1623665" y="2693431"/>
              <a:ext cx="82785" cy="82785"/>
              <a:chOff x="0" y="0"/>
              <a:chExt cx="1913890" cy="1913890"/>
            </a:xfrm>
          </p:grpSpPr>
          <p:sp>
            <p:nvSpPr>
              <p:cNvPr id="790" name="Freeform 7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91" name="Group 791"/>
            <p:cNvGrpSpPr/>
            <p:nvPr/>
          </p:nvGrpSpPr>
          <p:grpSpPr>
            <a:xfrm>
              <a:off x="1623665" y="9073915"/>
              <a:ext cx="82785" cy="82785"/>
              <a:chOff x="0" y="0"/>
              <a:chExt cx="1913890" cy="1913890"/>
            </a:xfrm>
          </p:grpSpPr>
          <p:sp>
            <p:nvSpPr>
              <p:cNvPr id="792" name="Freeform 7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93" name="Group 793"/>
            <p:cNvGrpSpPr/>
            <p:nvPr/>
          </p:nvGrpSpPr>
          <p:grpSpPr>
            <a:xfrm>
              <a:off x="1623665" y="5881131"/>
              <a:ext cx="82785" cy="82785"/>
              <a:chOff x="0" y="0"/>
              <a:chExt cx="1913890" cy="1913890"/>
            </a:xfrm>
          </p:grpSpPr>
          <p:sp>
            <p:nvSpPr>
              <p:cNvPr id="794" name="Freeform 7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95" name="Group 795"/>
            <p:cNvGrpSpPr/>
            <p:nvPr/>
          </p:nvGrpSpPr>
          <p:grpSpPr>
            <a:xfrm>
              <a:off x="11324938" y="2693431"/>
              <a:ext cx="82785" cy="82785"/>
              <a:chOff x="0" y="0"/>
              <a:chExt cx="1913890" cy="1913890"/>
            </a:xfrm>
          </p:grpSpPr>
          <p:sp>
            <p:nvSpPr>
              <p:cNvPr id="796" name="Freeform 7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97" name="Group 797"/>
            <p:cNvGrpSpPr/>
            <p:nvPr/>
          </p:nvGrpSpPr>
          <p:grpSpPr>
            <a:xfrm>
              <a:off x="11324938" y="9073915"/>
              <a:ext cx="82785" cy="82785"/>
              <a:chOff x="0" y="0"/>
              <a:chExt cx="1913890" cy="1913890"/>
            </a:xfrm>
          </p:grpSpPr>
          <p:sp>
            <p:nvSpPr>
              <p:cNvPr id="798" name="Freeform 7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99" name="Group 799"/>
            <p:cNvGrpSpPr/>
            <p:nvPr/>
          </p:nvGrpSpPr>
          <p:grpSpPr>
            <a:xfrm>
              <a:off x="11324938" y="5881131"/>
              <a:ext cx="82785" cy="82785"/>
              <a:chOff x="0" y="0"/>
              <a:chExt cx="1913890" cy="1913890"/>
            </a:xfrm>
          </p:grpSpPr>
          <p:sp>
            <p:nvSpPr>
              <p:cNvPr id="800" name="Freeform 8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01" name="Group 801"/>
            <p:cNvGrpSpPr/>
            <p:nvPr/>
          </p:nvGrpSpPr>
          <p:grpSpPr>
            <a:xfrm>
              <a:off x="8117814" y="1075351"/>
              <a:ext cx="82785" cy="82785"/>
              <a:chOff x="0" y="0"/>
              <a:chExt cx="1913890" cy="1913890"/>
            </a:xfrm>
          </p:grpSpPr>
          <p:sp>
            <p:nvSpPr>
              <p:cNvPr id="802" name="Freeform 8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03" name="Group 803"/>
            <p:cNvGrpSpPr/>
            <p:nvPr/>
          </p:nvGrpSpPr>
          <p:grpSpPr>
            <a:xfrm>
              <a:off x="8117814" y="7455836"/>
              <a:ext cx="82785" cy="82785"/>
              <a:chOff x="0" y="0"/>
              <a:chExt cx="1913890" cy="1913890"/>
            </a:xfrm>
          </p:grpSpPr>
          <p:sp>
            <p:nvSpPr>
              <p:cNvPr id="804" name="Freeform 8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05" name="Group 805"/>
            <p:cNvGrpSpPr/>
            <p:nvPr/>
          </p:nvGrpSpPr>
          <p:grpSpPr>
            <a:xfrm>
              <a:off x="8117814" y="4263051"/>
              <a:ext cx="82785" cy="82785"/>
              <a:chOff x="0" y="0"/>
              <a:chExt cx="1913890" cy="1913890"/>
            </a:xfrm>
          </p:grpSpPr>
          <p:sp>
            <p:nvSpPr>
              <p:cNvPr id="806" name="Freeform 8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07" name="Group 807"/>
            <p:cNvGrpSpPr/>
            <p:nvPr/>
          </p:nvGrpSpPr>
          <p:grpSpPr>
            <a:xfrm>
              <a:off x="8117814" y="10643536"/>
              <a:ext cx="82785" cy="82785"/>
              <a:chOff x="0" y="0"/>
              <a:chExt cx="1913890" cy="1913890"/>
            </a:xfrm>
          </p:grpSpPr>
          <p:sp>
            <p:nvSpPr>
              <p:cNvPr id="808" name="Freeform 8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09" name="Group 809"/>
            <p:cNvGrpSpPr/>
            <p:nvPr/>
          </p:nvGrpSpPr>
          <p:grpSpPr>
            <a:xfrm>
              <a:off x="17819086" y="1075351"/>
              <a:ext cx="82785" cy="82785"/>
              <a:chOff x="0" y="0"/>
              <a:chExt cx="1913890" cy="1913890"/>
            </a:xfrm>
          </p:grpSpPr>
          <p:sp>
            <p:nvSpPr>
              <p:cNvPr id="810" name="Freeform 8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11" name="Group 811"/>
            <p:cNvGrpSpPr/>
            <p:nvPr/>
          </p:nvGrpSpPr>
          <p:grpSpPr>
            <a:xfrm>
              <a:off x="17819086" y="7455836"/>
              <a:ext cx="82785" cy="82785"/>
              <a:chOff x="0" y="0"/>
              <a:chExt cx="1913890" cy="1913890"/>
            </a:xfrm>
          </p:grpSpPr>
          <p:sp>
            <p:nvSpPr>
              <p:cNvPr id="812" name="Freeform 8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13" name="Group 813"/>
            <p:cNvGrpSpPr/>
            <p:nvPr/>
          </p:nvGrpSpPr>
          <p:grpSpPr>
            <a:xfrm>
              <a:off x="17819086" y="4263051"/>
              <a:ext cx="82785" cy="82785"/>
              <a:chOff x="0" y="0"/>
              <a:chExt cx="1913890" cy="1913890"/>
            </a:xfrm>
          </p:grpSpPr>
          <p:sp>
            <p:nvSpPr>
              <p:cNvPr id="814" name="Freeform 8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15" name="Group 815"/>
            <p:cNvGrpSpPr/>
            <p:nvPr/>
          </p:nvGrpSpPr>
          <p:grpSpPr>
            <a:xfrm>
              <a:off x="17819086" y="10643536"/>
              <a:ext cx="82785" cy="82785"/>
              <a:chOff x="0" y="0"/>
              <a:chExt cx="1913890" cy="1913890"/>
            </a:xfrm>
          </p:grpSpPr>
          <p:sp>
            <p:nvSpPr>
              <p:cNvPr id="816" name="Freeform 8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17" name="Group 817"/>
            <p:cNvGrpSpPr/>
            <p:nvPr/>
          </p:nvGrpSpPr>
          <p:grpSpPr>
            <a:xfrm>
              <a:off x="21006467" y="1075351"/>
              <a:ext cx="82785" cy="82785"/>
              <a:chOff x="0" y="0"/>
              <a:chExt cx="1913890" cy="1913890"/>
            </a:xfrm>
          </p:grpSpPr>
          <p:sp>
            <p:nvSpPr>
              <p:cNvPr id="818" name="Freeform 8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19" name="Group 819"/>
            <p:cNvGrpSpPr/>
            <p:nvPr/>
          </p:nvGrpSpPr>
          <p:grpSpPr>
            <a:xfrm>
              <a:off x="21006467" y="7455836"/>
              <a:ext cx="82785" cy="82785"/>
              <a:chOff x="0" y="0"/>
              <a:chExt cx="1913890" cy="1913890"/>
            </a:xfrm>
          </p:grpSpPr>
          <p:sp>
            <p:nvSpPr>
              <p:cNvPr id="820" name="Freeform 8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21" name="Group 821"/>
            <p:cNvGrpSpPr/>
            <p:nvPr/>
          </p:nvGrpSpPr>
          <p:grpSpPr>
            <a:xfrm>
              <a:off x="21006467" y="4263051"/>
              <a:ext cx="82785" cy="82785"/>
              <a:chOff x="0" y="0"/>
              <a:chExt cx="1913890" cy="1913890"/>
            </a:xfrm>
          </p:grpSpPr>
          <p:sp>
            <p:nvSpPr>
              <p:cNvPr id="822" name="Freeform 8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23" name="Group 823"/>
            <p:cNvGrpSpPr/>
            <p:nvPr/>
          </p:nvGrpSpPr>
          <p:grpSpPr>
            <a:xfrm>
              <a:off x="21006467" y="10643536"/>
              <a:ext cx="82785" cy="82785"/>
              <a:chOff x="0" y="0"/>
              <a:chExt cx="1913890" cy="1913890"/>
            </a:xfrm>
          </p:grpSpPr>
          <p:sp>
            <p:nvSpPr>
              <p:cNvPr id="824" name="Freeform 8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25" name="Group 825"/>
            <p:cNvGrpSpPr/>
            <p:nvPr/>
          </p:nvGrpSpPr>
          <p:grpSpPr>
            <a:xfrm>
              <a:off x="8117814" y="2693431"/>
              <a:ext cx="82785" cy="82785"/>
              <a:chOff x="0" y="0"/>
              <a:chExt cx="1913890" cy="1913890"/>
            </a:xfrm>
          </p:grpSpPr>
          <p:sp>
            <p:nvSpPr>
              <p:cNvPr id="826" name="Freeform 8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27" name="Group 827"/>
            <p:cNvGrpSpPr/>
            <p:nvPr/>
          </p:nvGrpSpPr>
          <p:grpSpPr>
            <a:xfrm>
              <a:off x="8117814" y="9073915"/>
              <a:ext cx="82785" cy="82785"/>
              <a:chOff x="0" y="0"/>
              <a:chExt cx="1913890" cy="1913890"/>
            </a:xfrm>
          </p:grpSpPr>
          <p:sp>
            <p:nvSpPr>
              <p:cNvPr id="828" name="Freeform 8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29" name="Group 829"/>
            <p:cNvGrpSpPr/>
            <p:nvPr/>
          </p:nvGrpSpPr>
          <p:grpSpPr>
            <a:xfrm>
              <a:off x="8117814" y="5881131"/>
              <a:ext cx="82785" cy="82785"/>
              <a:chOff x="0" y="0"/>
              <a:chExt cx="1913890" cy="1913890"/>
            </a:xfrm>
          </p:grpSpPr>
          <p:sp>
            <p:nvSpPr>
              <p:cNvPr id="830" name="Freeform 8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31" name="Group 831"/>
            <p:cNvGrpSpPr/>
            <p:nvPr/>
          </p:nvGrpSpPr>
          <p:grpSpPr>
            <a:xfrm>
              <a:off x="17819086" y="2693431"/>
              <a:ext cx="82785" cy="82785"/>
              <a:chOff x="0" y="0"/>
              <a:chExt cx="1913890" cy="1913890"/>
            </a:xfrm>
          </p:grpSpPr>
          <p:sp>
            <p:nvSpPr>
              <p:cNvPr id="832" name="Freeform 8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33" name="Group 833"/>
            <p:cNvGrpSpPr/>
            <p:nvPr/>
          </p:nvGrpSpPr>
          <p:grpSpPr>
            <a:xfrm>
              <a:off x="17819086" y="9073915"/>
              <a:ext cx="82785" cy="82785"/>
              <a:chOff x="0" y="0"/>
              <a:chExt cx="1913890" cy="1913890"/>
            </a:xfrm>
          </p:grpSpPr>
          <p:sp>
            <p:nvSpPr>
              <p:cNvPr id="834" name="Freeform 8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35" name="Group 835"/>
            <p:cNvGrpSpPr/>
            <p:nvPr/>
          </p:nvGrpSpPr>
          <p:grpSpPr>
            <a:xfrm>
              <a:off x="17819086" y="5881131"/>
              <a:ext cx="82785" cy="82785"/>
              <a:chOff x="0" y="0"/>
              <a:chExt cx="1913890" cy="1913890"/>
            </a:xfrm>
          </p:grpSpPr>
          <p:sp>
            <p:nvSpPr>
              <p:cNvPr id="836" name="Freeform 8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37" name="Group 837"/>
            <p:cNvGrpSpPr/>
            <p:nvPr/>
          </p:nvGrpSpPr>
          <p:grpSpPr>
            <a:xfrm>
              <a:off x="21006467" y="2693431"/>
              <a:ext cx="82785" cy="82785"/>
              <a:chOff x="0" y="0"/>
              <a:chExt cx="1913890" cy="1913890"/>
            </a:xfrm>
          </p:grpSpPr>
          <p:sp>
            <p:nvSpPr>
              <p:cNvPr id="838" name="Freeform 8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39" name="Group 839"/>
            <p:cNvGrpSpPr/>
            <p:nvPr/>
          </p:nvGrpSpPr>
          <p:grpSpPr>
            <a:xfrm>
              <a:off x="21006467" y="9073915"/>
              <a:ext cx="82785" cy="82785"/>
              <a:chOff x="0" y="0"/>
              <a:chExt cx="1913890" cy="1913890"/>
            </a:xfrm>
          </p:grpSpPr>
          <p:sp>
            <p:nvSpPr>
              <p:cNvPr id="840" name="Freeform 8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41" name="Group 841"/>
            <p:cNvGrpSpPr/>
            <p:nvPr/>
          </p:nvGrpSpPr>
          <p:grpSpPr>
            <a:xfrm>
              <a:off x="21006467" y="5881131"/>
              <a:ext cx="82785" cy="82785"/>
              <a:chOff x="0" y="0"/>
              <a:chExt cx="1913890" cy="1913890"/>
            </a:xfrm>
          </p:grpSpPr>
          <p:sp>
            <p:nvSpPr>
              <p:cNvPr id="842" name="Freeform 8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43" name="Group 843"/>
            <p:cNvGrpSpPr/>
            <p:nvPr/>
          </p:nvGrpSpPr>
          <p:grpSpPr>
            <a:xfrm>
              <a:off x="4871530" y="1075351"/>
              <a:ext cx="82785" cy="82785"/>
              <a:chOff x="0" y="0"/>
              <a:chExt cx="1913890" cy="1913890"/>
            </a:xfrm>
          </p:grpSpPr>
          <p:sp>
            <p:nvSpPr>
              <p:cNvPr id="844" name="Freeform 8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45" name="Group 845"/>
            <p:cNvGrpSpPr/>
            <p:nvPr/>
          </p:nvGrpSpPr>
          <p:grpSpPr>
            <a:xfrm>
              <a:off x="4871530" y="7455836"/>
              <a:ext cx="82785" cy="82785"/>
              <a:chOff x="0" y="0"/>
              <a:chExt cx="1913890" cy="1913890"/>
            </a:xfrm>
          </p:grpSpPr>
          <p:sp>
            <p:nvSpPr>
              <p:cNvPr id="846" name="Freeform 8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47" name="Group 847"/>
            <p:cNvGrpSpPr/>
            <p:nvPr/>
          </p:nvGrpSpPr>
          <p:grpSpPr>
            <a:xfrm>
              <a:off x="4871530" y="4263051"/>
              <a:ext cx="82785" cy="82785"/>
              <a:chOff x="0" y="0"/>
              <a:chExt cx="1913890" cy="1913890"/>
            </a:xfrm>
          </p:grpSpPr>
          <p:sp>
            <p:nvSpPr>
              <p:cNvPr id="848" name="Freeform 8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49" name="Group 849"/>
            <p:cNvGrpSpPr/>
            <p:nvPr/>
          </p:nvGrpSpPr>
          <p:grpSpPr>
            <a:xfrm>
              <a:off x="4871530" y="10643536"/>
              <a:ext cx="82785" cy="82785"/>
              <a:chOff x="0" y="0"/>
              <a:chExt cx="1913890" cy="1913890"/>
            </a:xfrm>
          </p:grpSpPr>
          <p:sp>
            <p:nvSpPr>
              <p:cNvPr id="850" name="Freeform 8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51" name="Group 851"/>
            <p:cNvGrpSpPr/>
            <p:nvPr/>
          </p:nvGrpSpPr>
          <p:grpSpPr>
            <a:xfrm>
              <a:off x="14572803" y="1075351"/>
              <a:ext cx="82785" cy="82785"/>
              <a:chOff x="0" y="0"/>
              <a:chExt cx="1913890" cy="1913890"/>
            </a:xfrm>
          </p:grpSpPr>
          <p:sp>
            <p:nvSpPr>
              <p:cNvPr id="852" name="Freeform 8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53" name="Group 853"/>
            <p:cNvGrpSpPr/>
            <p:nvPr/>
          </p:nvGrpSpPr>
          <p:grpSpPr>
            <a:xfrm>
              <a:off x="14572803" y="7455836"/>
              <a:ext cx="82785" cy="82785"/>
              <a:chOff x="0" y="0"/>
              <a:chExt cx="1913890" cy="1913890"/>
            </a:xfrm>
          </p:grpSpPr>
          <p:sp>
            <p:nvSpPr>
              <p:cNvPr id="854" name="Freeform 8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55" name="Group 855"/>
            <p:cNvGrpSpPr/>
            <p:nvPr/>
          </p:nvGrpSpPr>
          <p:grpSpPr>
            <a:xfrm>
              <a:off x="14572803" y="4263051"/>
              <a:ext cx="82785" cy="82785"/>
              <a:chOff x="0" y="0"/>
              <a:chExt cx="1913890" cy="1913890"/>
            </a:xfrm>
          </p:grpSpPr>
          <p:sp>
            <p:nvSpPr>
              <p:cNvPr id="856" name="Freeform 8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57" name="Group 857"/>
            <p:cNvGrpSpPr/>
            <p:nvPr/>
          </p:nvGrpSpPr>
          <p:grpSpPr>
            <a:xfrm>
              <a:off x="14572803" y="10643536"/>
              <a:ext cx="82785" cy="82785"/>
              <a:chOff x="0" y="0"/>
              <a:chExt cx="1913890" cy="1913890"/>
            </a:xfrm>
          </p:grpSpPr>
          <p:sp>
            <p:nvSpPr>
              <p:cNvPr id="858" name="Freeform 8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59" name="Group 859"/>
            <p:cNvGrpSpPr/>
            <p:nvPr/>
          </p:nvGrpSpPr>
          <p:grpSpPr>
            <a:xfrm>
              <a:off x="4871530" y="2693431"/>
              <a:ext cx="82785" cy="82785"/>
              <a:chOff x="0" y="0"/>
              <a:chExt cx="1913890" cy="1913890"/>
            </a:xfrm>
          </p:grpSpPr>
          <p:sp>
            <p:nvSpPr>
              <p:cNvPr id="860" name="Freeform 8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61" name="Group 861"/>
            <p:cNvGrpSpPr/>
            <p:nvPr/>
          </p:nvGrpSpPr>
          <p:grpSpPr>
            <a:xfrm>
              <a:off x="4871530" y="9073915"/>
              <a:ext cx="82785" cy="82785"/>
              <a:chOff x="0" y="0"/>
              <a:chExt cx="1913890" cy="1913890"/>
            </a:xfrm>
          </p:grpSpPr>
          <p:sp>
            <p:nvSpPr>
              <p:cNvPr id="862" name="Freeform 8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63" name="Group 863"/>
            <p:cNvGrpSpPr/>
            <p:nvPr/>
          </p:nvGrpSpPr>
          <p:grpSpPr>
            <a:xfrm>
              <a:off x="4871530" y="5881131"/>
              <a:ext cx="82785" cy="82785"/>
              <a:chOff x="0" y="0"/>
              <a:chExt cx="1913890" cy="1913890"/>
            </a:xfrm>
          </p:grpSpPr>
          <p:sp>
            <p:nvSpPr>
              <p:cNvPr id="864" name="Freeform 8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65" name="Group 865"/>
            <p:cNvGrpSpPr/>
            <p:nvPr/>
          </p:nvGrpSpPr>
          <p:grpSpPr>
            <a:xfrm>
              <a:off x="14572803" y="2693431"/>
              <a:ext cx="82785" cy="82785"/>
              <a:chOff x="0" y="0"/>
              <a:chExt cx="1913890" cy="1913890"/>
            </a:xfrm>
          </p:grpSpPr>
          <p:sp>
            <p:nvSpPr>
              <p:cNvPr id="866" name="Freeform 8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67" name="Group 867"/>
            <p:cNvGrpSpPr/>
            <p:nvPr/>
          </p:nvGrpSpPr>
          <p:grpSpPr>
            <a:xfrm>
              <a:off x="14572803" y="9073915"/>
              <a:ext cx="82785" cy="82785"/>
              <a:chOff x="0" y="0"/>
              <a:chExt cx="1913890" cy="1913890"/>
            </a:xfrm>
          </p:grpSpPr>
          <p:sp>
            <p:nvSpPr>
              <p:cNvPr id="868" name="Freeform 8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69" name="Group 869"/>
            <p:cNvGrpSpPr/>
            <p:nvPr/>
          </p:nvGrpSpPr>
          <p:grpSpPr>
            <a:xfrm>
              <a:off x="14572803" y="5881131"/>
              <a:ext cx="82785" cy="82785"/>
              <a:chOff x="0" y="0"/>
              <a:chExt cx="1913890" cy="1913890"/>
            </a:xfrm>
          </p:grpSpPr>
          <p:sp>
            <p:nvSpPr>
              <p:cNvPr id="870" name="Freeform 8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71" name="Group 871"/>
            <p:cNvGrpSpPr/>
            <p:nvPr/>
          </p:nvGrpSpPr>
          <p:grpSpPr>
            <a:xfrm>
              <a:off x="6405" y="1075351"/>
              <a:ext cx="82785" cy="82785"/>
              <a:chOff x="0" y="0"/>
              <a:chExt cx="1913890" cy="1913890"/>
            </a:xfrm>
          </p:grpSpPr>
          <p:sp>
            <p:nvSpPr>
              <p:cNvPr id="872" name="Freeform 8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73" name="Group 873"/>
            <p:cNvGrpSpPr/>
            <p:nvPr/>
          </p:nvGrpSpPr>
          <p:grpSpPr>
            <a:xfrm>
              <a:off x="6405" y="7455836"/>
              <a:ext cx="82785" cy="82785"/>
              <a:chOff x="0" y="0"/>
              <a:chExt cx="1913890" cy="1913890"/>
            </a:xfrm>
          </p:grpSpPr>
          <p:sp>
            <p:nvSpPr>
              <p:cNvPr id="874" name="Freeform 8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75" name="Group 875"/>
            <p:cNvGrpSpPr/>
            <p:nvPr/>
          </p:nvGrpSpPr>
          <p:grpSpPr>
            <a:xfrm>
              <a:off x="6405" y="4263051"/>
              <a:ext cx="82785" cy="82785"/>
              <a:chOff x="0" y="0"/>
              <a:chExt cx="1913890" cy="1913890"/>
            </a:xfrm>
          </p:grpSpPr>
          <p:sp>
            <p:nvSpPr>
              <p:cNvPr id="876" name="Freeform 8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77" name="Group 877"/>
            <p:cNvGrpSpPr/>
            <p:nvPr/>
          </p:nvGrpSpPr>
          <p:grpSpPr>
            <a:xfrm>
              <a:off x="6405" y="10643536"/>
              <a:ext cx="82785" cy="82785"/>
              <a:chOff x="0" y="0"/>
              <a:chExt cx="1913890" cy="1913890"/>
            </a:xfrm>
          </p:grpSpPr>
          <p:sp>
            <p:nvSpPr>
              <p:cNvPr id="878" name="Freeform 8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79" name="Group 879"/>
            <p:cNvGrpSpPr/>
            <p:nvPr/>
          </p:nvGrpSpPr>
          <p:grpSpPr>
            <a:xfrm>
              <a:off x="9707677" y="1075351"/>
              <a:ext cx="82785" cy="82785"/>
              <a:chOff x="0" y="0"/>
              <a:chExt cx="1913890" cy="1913890"/>
            </a:xfrm>
          </p:grpSpPr>
          <p:sp>
            <p:nvSpPr>
              <p:cNvPr id="880" name="Freeform 8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81" name="Group 881"/>
            <p:cNvGrpSpPr/>
            <p:nvPr/>
          </p:nvGrpSpPr>
          <p:grpSpPr>
            <a:xfrm>
              <a:off x="9707677" y="7455836"/>
              <a:ext cx="82785" cy="82785"/>
              <a:chOff x="0" y="0"/>
              <a:chExt cx="1913890" cy="1913890"/>
            </a:xfrm>
          </p:grpSpPr>
          <p:sp>
            <p:nvSpPr>
              <p:cNvPr id="882" name="Freeform 8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83" name="Group 883"/>
            <p:cNvGrpSpPr/>
            <p:nvPr/>
          </p:nvGrpSpPr>
          <p:grpSpPr>
            <a:xfrm>
              <a:off x="9707677" y="4263051"/>
              <a:ext cx="82785" cy="82785"/>
              <a:chOff x="0" y="0"/>
              <a:chExt cx="1913890" cy="1913890"/>
            </a:xfrm>
          </p:grpSpPr>
          <p:sp>
            <p:nvSpPr>
              <p:cNvPr id="884" name="Freeform 8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85" name="Group 885"/>
            <p:cNvGrpSpPr/>
            <p:nvPr/>
          </p:nvGrpSpPr>
          <p:grpSpPr>
            <a:xfrm>
              <a:off x="9707677" y="10643536"/>
              <a:ext cx="82785" cy="82785"/>
              <a:chOff x="0" y="0"/>
              <a:chExt cx="1913890" cy="1913890"/>
            </a:xfrm>
          </p:grpSpPr>
          <p:sp>
            <p:nvSpPr>
              <p:cNvPr id="886" name="Freeform 8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87" name="Group 887"/>
            <p:cNvGrpSpPr/>
            <p:nvPr/>
          </p:nvGrpSpPr>
          <p:grpSpPr>
            <a:xfrm>
              <a:off x="6405" y="2693431"/>
              <a:ext cx="82785" cy="82785"/>
              <a:chOff x="0" y="0"/>
              <a:chExt cx="1913890" cy="1913890"/>
            </a:xfrm>
          </p:grpSpPr>
          <p:sp>
            <p:nvSpPr>
              <p:cNvPr id="888" name="Freeform 8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89" name="Group 889"/>
            <p:cNvGrpSpPr/>
            <p:nvPr/>
          </p:nvGrpSpPr>
          <p:grpSpPr>
            <a:xfrm>
              <a:off x="6405" y="9073915"/>
              <a:ext cx="82785" cy="82785"/>
              <a:chOff x="0" y="0"/>
              <a:chExt cx="1913890" cy="1913890"/>
            </a:xfrm>
          </p:grpSpPr>
          <p:sp>
            <p:nvSpPr>
              <p:cNvPr id="890" name="Freeform 8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91" name="Group 891"/>
            <p:cNvGrpSpPr/>
            <p:nvPr/>
          </p:nvGrpSpPr>
          <p:grpSpPr>
            <a:xfrm>
              <a:off x="6405" y="5881131"/>
              <a:ext cx="82785" cy="82785"/>
              <a:chOff x="0" y="0"/>
              <a:chExt cx="1913890" cy="1913890"/>
            </a:xfrm>
          </p:grpSpPr>
          <p:sp>
            <p:nvSpPr>
              <p:cNvPr id="892" name="Freeform 8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93" name="Group 893"/>
            <p:cNvGrpSpPr/>
            <p:nvPr/>
          </p:nvGrpSpPr>
          <p:grpSpPr>
            <a:xfrm>
              <a:off x="9707677" y="2693431"/>
              <a:ext cx="82785" cy="82785"/>
              <a:chOff x="0" y="0"/>
              <a:chExt cx="1913890" cy="1913890"/>
            </a:xfrm>
          </p:grpSpPr>
          <p:sp>
            <p:nvSpPr>
              <p:cNvPr id="894" name="Freeform 8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95" name="Group 895"/>
            <p:cNvGrpSpPr/>
            <p:nvPr/>
          </p:nvGrpSpPr>
          <p:grpSpPr>
            <a:xfrm>
              <a:off x="9707677" y="9073915"/>
              <a:ext cx="82785" cy="82785"/>
              <a:chOff x="0" y="0"/>
              <a:chExt cx="1913890" cy="1913890"/>
            </a:xfrm>
          </p:grpSpPr>
          <p:sp>
            <p:nvSpPr>
              <p:cNvPr id="896" name="Freeform 8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97" name="Group 897"/>
            <p:cNvGrpSpPr/>
            <p:nvPr/>
          </p:nvGrpSpPr>
          <p:grpSpPr>
            <a:xfrm>
              <a:off x="9707677" y="5881131"/>
              <a:ext cx="82785" cy="82785"/>
              <a:chOff x="0" y="0"/>
              <a:chExt cx="1913890" cy="1913890"/>
            </a:xfrm>
          </p:grpSpPr>
          <p:sp>
            <p:nvSpPr>
              <p:cNvPr id="898" name="Freeform 8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99" name="Group 899"/>
            <p:cNvGrpSpPr/>
            <p:nvPr/>
          </p:nvGrpSpPr>
          <p:grpSpPr>
            <a:xfrm>
              <a:off x="6500554" y="1075351"/>
              <a:ext cx="82785" cy="82785"/>
              <a:chOff x="0" y="0"/>
              <a:chExt cx="1913890" cy="1913890"/>
            </a:xfrm>
          </p:grpSpPr>
          <p:sp>
            <p:nvSpPr>
              <p:cNvPr id="900" name="Freeform 9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01" name="Group 901"/>
            <p:cNvGrpSpPr/>
            <p:nvPr/>
          </p:nvGrpSpPr>
          <p:grpSpPr>
            <a:xfrm>
              <a:off x="6500554" y="7455836"/>
              <a:ext cx="82785" cy="82785"/>
              <a:chOff x="0" y="0"/>
              <a:chExt cx="1913890" cy="1913890"/>
            </a:xfrm>
          </p:grpSpPr>
          <p:sp>
            <p:nvSpPr>
              <p:cNvPr id="902" name="Freeform 9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03" name="Group 903"/>
            <p:cNvGrpSpPr/>
            <p:nvPr/>
          </p:nvGrpSpPr>
          <p:grpSpPr>
            <a:xfrm>
              <a:off x="6500554" y="4263051"/>
              <a:ext cx="82785" cy="82785"/>
              <a:chOff x="0" y="0"/>
              <a:chExt cx="1913890" cy="1913890"/>
            </a:xfrm>
          </p:grpSpPr>
          <p:sp>
            <p:nvSpPr>
              <p:cNvPr id="904" name="Freeform 9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05" name="Group 905"/>
            <p:cNvGrpSpPr/>
            <p:nvPr/>
          </p:nvGrpSpPr>
          <p:grpSpPr>
            <a:xfrm>
              <a:off x="6500554" y="10643536"/>
              <a:ext cx="82785" cy="82785"/>
              <a:chOff x="0" y="0"/>
              <a:chExt cx="1913890" cy="1913890"/>
            </a:xfrm>
          </p:grpSpPr>
          <p:sp>
            <p:nvSpPr>
              <p:cNvPr id="906" name="Freeform 9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07" name="Group 907"/>
            <p:cNvGrpSpPr/>
            <p:nvPr/>
          </p:nvGrpSpPr>
          <p:grpSpPr>
            <a:xfrm>
              <a:off x="16201826" y="1075351"/>
              <a:ext cx="82785" cy="82785"/>
              <a:chOff x="0" y="0"/>
              <a:chExt cx="1913890" cy="1913890"/>
            </a:xfrm>
          </p:grpSpPr>
          <p:sp>
            <p:nvSpPr>
              <p:cNvPr id="908" name="Freeform 9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09" name="Group 909"/>
            <p:cNvGrpSpPr/>
            <p:nvPr/>
          </p:nvGrpSpPr>
          <p:grpSpPr>
            <a:xfrm>
              <a:off x="16201826" y="7455836"/>
              <a:ext cx="82785" cy="82785"/>
              <a:chOff x="0" y="0"/>
              <a:chExt cx="1913890" cy="1913890"/>
            </a:xfrm>
          </p:grpSpPr>
          <p:sp>
            <p:nvSpPr>
              <p:cNvPr id="910" name="Freeform 9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11" name="Group 911"/>
            <p:cNvGrpSpPr/>
            <p:nvPr/>
          </p:nvGrpSpPr>
          <p:grpSpPr>
            <a:xfrm>
              <a:off x="16201826" y="4263051"/>
              <a:ext cx="82785" cy="82785"/>
              <a:chOff x="0" y="0"/>
              <a:chExt cx="1913890" cy="1913890"/>
            </a:xfrm>
          </p:grpSpPr>
          <p:sp>
            <p:nvSpPr>
              <p:cNvPr id="912" name="Freeform 9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13" name="Group 913"/>
            <p:cNvGrpSpPr/>
            <p:nvPr/>
          </p:nvGrpSpPr>
          <p:grpSpPr>
            <a:xfrm>
              <a:off x="16201826" y="10643536"/>
              <a:ext cx="82785" cy="82785"/>
              <a:chOff x="0" y="0"/>
              <a:chExt cx="1913890" cy="1913890"/>
            </a:xfrm>
          </p:grpSpPr>
          <p:sp>
            <p:nvSpPr>
              <p:cNvPr id="914" name="Freeform 9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15" name="Group 915"/>
            <p:cNvGrpSpPr/>
            <p:nvPr/>
          </p:nvGrpSpPr>
          <p:grpSpPr>
            <a:xfrm>
              <a:off x="19389206" y="1075351"/>
              <a:ext cx="82785" cy="82785"/>
              <a:chOff x="0" y="0"/>
              <a:chExt cx="1913890" cy="1913890"/>
            </a:xfrm>
          </p:grpSpPr>
          <p:sp>
            <p:nvSpPr>
              <p:cNvPr id="916" name="Freeform 9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17" name="Group 917"/>
            <p:cNvGrpSpPr/>
            <p:nvPr/>
          </p:nvGrpSpPr>
          <p:grpSpPr>
            <a:xfrm>
              <a:off x="19389206" y="7455836"/>
              <a:ext cx="82785" cy="82785"/>
              <a:chOff x="0" y="0"/>
              <a:chExt cx="1913890" cy="1913890"/>
            </a:xfrm>
          </p:grpSpPr>
          <p:sp>
            <p:nvSpPr>
              <p:cNvPr id="918" name="Freeform 9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19" name="Group 919"/>
            <p:cNvGrpSpPr/>
            <p:nvPr/>
          </p:nvGrpSpPr>
          <p:grpSpPr>
            <a:xfrm>
              <a:off x="19389206" y="4263051"/>
              <a:ext cx="82785" cy="82785"/>
              <a:chOff x="0" y="0"/>
              <a:chExt cx="1913890" cy="1913890"/>
            </a:xfrm>
          </p:grpSpPr>
          <p:sp>
            <p:nvSpPr>
              <p:cNvPr id="920" name="Freeform 9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21" name="Group 921"/>
            <p:cNvGrpSpPr/>
            <p:nvPr/>
          </p:nvGrpSpPr>
          <p:grpSpPr>
            <a:xfrm>
              <a:off x="19389206" y="10643536"/>
              <a:ext cx="82785" cy="82785"/>
              <a:chOff x="0" y="0"/>
              <a:chExt cx="1913890" cy="1913890"/>
            </a:xfrm>
          </p:grpSpPr>
          <p:sp>
            <p:nvSpPr>
              <p:cNvPr id="922" name="Freeform 9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23" name="Group 923"/>
            <p:cNvGrpSpPr/>
            <p:nvPr/>
          </p:nvGrpSpPr>
          <p:grpSpPr>
            <a:xfrm>
              <a:off x="6500554" y="2693431"/>
              <a:ext cx="82785" cy="82785"/>
              <a:chOff x="0" y="0"/>
              <a:chExt cx="1913890" cy="1913890"/>
            </a:xfrm>
          </p:grpSpPr>
          <p:sp>
            <p:nvSpPr>
              <p:cNvPr id="924" name="Freeform 9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25" name="Group 925"/>
            <p:cNvGrpSpPr/>
            <p:nvPr/>
          </p:nvGrpSpPr>
          <p:grpSpPr>
            <a:xfrm>
              <a:off x="6500554" y="9073915"/>
              <a:ext cx="82785" cy="82785"/>
              <a:chOff x="0" y="0"/>
              <a:chExt cx="1913890" cy="1913890"/>
            </a:xfrm>
          </p:grpSpPr>
          <p:sp>
            <p:nvSpPr>
              <p:cNvPr id="926" name="Freeform 9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27" name="Group 927"/>
            <p:cNvGrpSpPr/>
            <p:nvPr/>
          </p:nvGrpSpPr>
          <p:grpSpPr>
            <a:xfrm>
              <a:off x="6500554" y="5881131"/>
              <a:ext cx="82785" cy="82785"/>
              <a:chOff x="0" y="0"/>
              <a:chExt cx="1913890" cy="1913890"/>
            </a:xfrm>
          </p:grpSpPr>
          <p:sp>
            <p:nvSpPr>
              <p:cNvPr id="928" name="Freeform 9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29" name="Group 929"/>
            <p:cNvGrpSpPr/>
            <p:nvPr/>
          </p:nvGrpSpPr>
          <p:grpSpPr>
            <a:xfrm>
              <a:off x="16201826" y="2693431"/>
              <a:ext cx="82785" cy="82785"/>
              <a:chOff x="0" y="0"/>
              <a:chExt cx="1913890" cy="1913890"/>
            </a:xfrm>
          </p:grpSpPr>
          <p:sp>
            <p:nvSpPr>
              <p:cNvPr id="930" name="Freeform 9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31" name="Group 931"/>
            <p:cNvGrpSpPr/>
            <p:nvPr/>
          </p:nvGrpSpPr>
          <p:grpSpPr>
            <a:xfrm>
              <a:off x="16201826" y="9073915"/>
              <a:ext cx="82785" cy="82785"/>
              <a:chOff x="0" y="0"/>
              <a:chExt cx="1913890" cy="1913890"/>
            </a:xfrm>
          </p:grpSpPr>
          <p:sp>
            <p:nvSpPr>
              <p:cNvPr id="932" name="Freeform 9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33" name="Group 933"/>
            <p:cNvGrpSpPr/>
            <p:nvPr/>
          </p:nvGrpSpPr>
          <p:grpSpPr>
            <a:xfrm>
              <a:off x="16201826" y="5881131"/>
              <a:ext cx="82785" cy="82785"/>
              <a:chOff x="0" y="0"/>
              <a:chExt cx="1913890" cy="1913890"/>
            </a:xfrm>
          </p:grpSpPr>
          <p:sp>
            <p:nvSpPr>
              <p:cNvPr id="934" name="Freeform 9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35" name="Group 935"/>
            <p:cNvGrpSpPr/>
            <p:nvPr/>
          </p:nvGrpSpPr>
          <p:grpSpPr>
            <a:xfrm>
              <a:off x="19389206" y="2693431"/>
              <a:ext cx="82785" cy="82785"/>
              <a:chOff x="0" y="0"/>
              <a:chExt cx="1913890" cy="1913890"/>
            </a:xfrm>
          </p:grpSpPr>
          <p:sp>
            <p:nvSpPr>
              <p:cNvPr id="936" name="Freeform 9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37" name="Group 937"/>
            <p:cNvGrpSpPr/>
            <p:nvPr/>
          </p:nvGrpSpPr>
          <p:grpSpPr>
            <a:xfrm>
              <a:off x="19389206" y="9073915"/>
              <a:ext cx="82785" cy="82785"/>
              <a:chOff x="0" y="0"/>
              <a:chExt cx="1913890" cy="1913890"/>
            </a:xfrm>
          </p:grpSpPr>
          <p:sp>
            <p:nvSpPr>
              <p:cNvPr id="938" name="Freeform 9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39" name="Group 939"/>
            <p:cNvGrpSpPr/>
            <p:nvPr/>
          </p:nvGrpSpPr>
          <p:grpSpPr>
            <a:xfrm>
              <a:off x="19389206" y="5881131"/>
              <a:ext cx="82785" cy="82785"/>
              <a:chOff x="0" y="0"/>
              <a:chExt cx="1913890" cy="1913890"/>
            </a:xfrm>
          </p:grpSpPr>
          <p:sp>
            <p:nvSpPr>
              <p:cNvPr id="940" name="Freeform 9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41" name="Group 941"/>
            <p:cNvGrpSpPr/>
            <p:nvPr/>
          </p:nvGrpSpPr>
          <p:grpSpPr>
            <a:xfrm>
              <a:off x="3254270" y="1075351"/>
              <a:ext cx="82785" cy="82785"/>
              <a:chOff x="0" y="0"/>
              <a:chExt cx="1913890" cy="1913890"/>
            </a:xfrm>
          </p:grpSpPr>
          <p:sp>
            <p:nvSpPr>
              <p:cNvPr id="942" name="Freeform 9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43" name="Group 943"/>
            <p:cNvGrpSpPr/>
            <p:nvPr/>
          </p:nvGrpSpPr>
          <p:grpSpPr>
            <a:xfrm>
              <a:off x="3254270" y="7455836"/>
              <a:ext cx="82785" cy="82785"/>
              <a:chOff x="0" y="0"/>
              <a:chExt cx="1913890" cy="1913890"/>
            </a:xfrm>
          </p:grpSpPr>
          <p:sp>
            <p:nvSpPr>
              <p:cNvPr id="944" name="Freeform 9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45" name="Group 945"/>
            <p:cNvGrpSpPr/>
            <p:nvPr/>
          </p:nvGrpSpPr>
          <p:grpSpPr>
            <a:xfrm>
              <a:off x="3254270" y="4263051"/>
              <a:ext cx="82785" cy="82785"/>
              <a:chOff x="0" y="0"/>
              <a:chExt cx="1913890" cy="1913890"/>
            </a:xfrm>
          </p:grpSpPr>
          <p:sp>
            <p:nvSpPr>
              <p:cNvPr id="946" name="Freeform 9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47" name="Group 947"/>
            <p:cNvGrpSpPr/>
            <p:nvPr/>
          </p:nvGrpSpPr>
          <p:grpSpPr>
            <a:xfrm>
              <a:off x="3254270" y="10643536"/>
              <a:ext cx="82785" cy="82785"/>
              <a:chOff x="0" y="0"/>
              <a:chExt cx="1913890" cy="1913890"/>
            </a:xfrm>
          </p:grpSpPr>
          <p:sp>
            <p:nvSpPr>
              <p:cNvPr id="948" name="Freeform 9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49" name="Group 949"/>
            <p:cNvGrpSpPr/>
            <p:nvPr/>
          </p:nvGrpSpPr>
          <p:grpSpPr>
            <a:xfrm>
              <a:off x="12955542" y="1075351"/>
              <a:ext cx="82785" cy="82785"/>
              <a:chOff x="0" y="0"/>
              <a:chExt cx="1913890" cy="1913890"/>
            </a:xfrm>
          </p:grpSpPr>
          <p:sp>
            <p:nvSpPr>
              <p:cNvPr id="950" name="Freeform 9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51" name="Group 951"/>
            <p:cNvGrpSpPr/>
            <p:nvPr/>
          </p:nvGrpSpPr>
          <p:grpSpPr>
            <a:xfrm>
              <a:off x="12955542" y="7455836"/>
              <a:ext cx="82785" cy="82785"/>
              <a:chOff x="0" y="0"/>
              <a:chExt cx="1913890" cy="1913890"/>
            </a:xfrm>
          </p:grpSpPr>
          <p:sp>
            <p:nvSpPr>
              <p:cNvPr id="952" name="Freeform 9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53" name="Group 953"/>
            <p:cNvGrpSpPr/>
            <p:nvPr/>
          </p:nvGrpSpPr>
          <p:grpSpPr>
            <a:xfrm>
              <a:off x="12955542" y="4263051"/>
              <a:ext cx="82785" cy="82785"/>
              <a:chOff x="0" y="0"/>
              <a:chExt cx="1913890" cy="1913890"/>
            </a:xfrm>
          </p:grpSpPr>
          <p:sp>
            <p:nvSpPr>
              <p:cNvPr id="954" name="Freeform 9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55" name="Group 955"/>
            <p:cNvGrpSpPr/>
            <p:nvPr/>
          </p:nvGrpSpPr>
          <p:grpSpPr>
            <a:xfrm>
              <a:off x="12955542" y="10643536"/>
              <a:ext cx="82785" cy="82785"/>
              <a:chOff x="0" y="0"/>
              <a:chExt cx="1913890" cy="1913890"/>
            </a:xfrm>
          </p:grpSpPr>
          <p:sp>
            <p:nvSpPr>
              <p:cNvPr id="956" name="Freeform 9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57" name="Group 957"/>
            <p:cNvGrpSpPr/>
            <p:nvPr/>
          </p:nvGrpSpPr>
          <p:grpSpPr>
            <a:xfrm>
              <a:off x="3254270" y="2693431"/>
              <a:ext cx="82785" cy="82785"/>
              <a:chOff x="0" y="0"/>
              <a:chExt cx="1913890" cy="1913890"/>
            </a:xfrm>
          </p:grpSpPr>
          <p:sp>
            <p:nvSpPr>
              <p:cNvPr id="958" name="Freeform 9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59" name="Group 959"/>
            <p:cNvGrpSpPr/>
            <p:nvPr/>
          </p:nvGrpSpPr>
          <p:grpSpPr>
            <a:xfrm>
              <a:off x="3254270" y="9073915"/>
              <a:ext cx="82785" cy="82785"/>
              <a:chOff x="0" y="0"/>
              <a:chExt cx="1913890" cy="1913890"/>
            </a:xfrm>
          </p:grpSpPr>
          <p:sp>
            <p:nvSpPr>
              <p:cNvPr id="960" name="Freeform 9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61" name="Group 961"/>
            <p:cNvGrpSpPr/>
            <p:nvPr/>
          </p:nvGrpSpPr>
          <p:grpSpPr>
            <a:xfrm>
              <a:off x="3254270" y="5881131"/>
              <a:ext cx="82785" cy="82785"/>
              <a:chOff x="0" y="0"/>
              <a:chExt cx="1913890" cy="1913890"/>
            </a:xfrm>
          </p:grpSpPr>
          <p:sp>
            <p:nvSpPr>
              <p:cNvPr id="962" name="Freeform 9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63" name="Group 963"/>
            <p:cNvGrpSpPr/>
            <p:nvPr/>
          </p:nvGrpSpPr>
          <p:grpSpPr>
            <a:xfrm>
              <a:off x="12955542" y="2693431"/>
              <a:ext cx="82785" cy="82785"/>
              <a:chOff x="0" y="0"/>
              <a:chExt cx="1913890" cy="1913890"/>
            </a:xfrm>
          </p:grpSpPr>
          <p:sp>
            <p:nvSpPr>
              <p:cNvPr id="964" name="Freeform 9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65" name="Group 965"/>
            <p:cNvGrpSpPr/>
            <p:nvPr/>
          </p:nvGrpSpPr>
          <p:grpSpPr>
            <a:xfrm>
              <a:off x="12955542" y="9073915"/>
              <a:ext cx="82785" cy="82785"/>
              <a:chOff x="0" y="0"/>
              <a:chExt cx="1913890" cy="1913890"/>
            </a:xfrm>
          </p:grpSpPr>
          <p:sp>
            <p:nvSpPr>
              <p:cNvPr id="966" name="Freeform 9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67" name="Group 967"/>
            <p:cNvGrpSpPr/>
            <p:nvPr/>
          </p:nvGrpSpPr>
          <p:grpSpPr>
            <a:xfrm>
              <a:off x="12955542" y="5881131"/>
              <a:ext cx="82785" cy="82785"/>
              <a:chOff x="0" y="0"/>
              <a:chExt cx="1913890" cy="1913890"/>
            </a:xfrm>
          </p:grpSpPr>
          <p:sp>
            <p:nvSpPr>
              <p:cNvPr id="968" name="Freeform 9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69" name="Group 969"/>
            <p:cNvGrpSpPr/>
            <p:nvPr/>
          </p:nvGrpSpPr>
          <p:grpSpPr>
            <a:xfrm>
              <a:off x="2172630" y="0"/>
              <a:ext cx="82785" cy="82785"/>
              <a:chOff x="0" y="0"/>
              <a:chExt cx="1913890" cy="1913890"/>
            </a:xfrm>
          </p:grpSpPr>
          <p:sp>
            <p:nvSpPr>
              <p:cNvPr id="970" name="Freeform 9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71" name="Group 971"/>
            <p:cNvGrpSpPr/>
            <p:nvPr/>
          </p:nvGrpSpPr>
          <p:grpSpPr>
            <a:xfrm>
              <a:off x="2172630" y="6380485"/>
              <a:ext cx="82785" cy="82785"/>
              <a:chOff x="0" y="0"/>
              <a:chExt cx="1913890" cy="1913890"/>
            </a:xfrm>
          </p:grpSpPr>
          <p:sp>
            <p:nvSpPr>
              <p:cNvPr id="972" name="Freeform 9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73" name="Group 973"/>
            <p:cNvGrpSpPr/>
            <p:nvPr/>
          </p:nvGrpSpPr>
          <p:grpSpPr>
            <a:xfrm>
              <a:off x="2172630" y="3187700"/>
              <a:ext cx="82785" cy="82785"/>
              <a:chOff x="0" y="0"/>
              <a:chExt cx="1913890" cy="1913890"/>
            </a:xfrm>
          </p:grpSpPr>
          <p:sp>
            <p:nvSpPr>
              <p:cNvPr id="974" name="Freeform 9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75" name="Group 975"/>
            <p:cNvGrpSpPr/>
            <p:nvPr/>
          </p:nvGrpSpPr>
          <p:grpSpPr>
            <a:xfrm>
              <a:off x="2172630" y="9568185"/>
              <a:ext cx="82785" cy="82785"/>
              <a:chOff x="0" y="0"/>
              <a:chExt cx="1913890" cy="1913890"/>
            </a:xfrm>
          </p:grpSpPr>
          <p:sp>
            <p:nvSpPr>
              <p:cNvPr id="976" name="Freeform 9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77" name="Group 977"/>
            <p:cNvGrpSpPr/>
            <p:nvPr/>
          </p:nvGrpSpPr>
          <p:grpSpPr>
            <a:xfrm>
              <a:off x="11873903" y="0"/>
              <a:ext cx="82785" cy="82785"/>
              <a:chOff x="0" y="0"/>
              <a:chExt cx="1913890" cy="1913890"/>
            </a:xfrm>
          </p:grpSpPr>
          <p:sp>
            <p:nvSpPr>
              <p:cNvPr id="978" name="Freeform 9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79" name="Group 979"/>
            <p:cNvGrpSpPr/>
            <p:nvPr/>
          </p:nvGrpSpPr>
          <p:grpSpPr>
            <a:xfrm>
              <a:off x="11873903" y="6380485"/>
              <a:ext cx="82785" cy="82785"/>
              <a:chOff x="0" y="0"/>
              <a:chExt cx="1913890" cy="1913890"/>
            </a:xfrm>
          </p:grpSpPr>
          <p:sp>
            <p:nvSpPr>
              <p:cNvPr id="980" name="Freeform 9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81" name="Group 981"/>
            <p:cNvGrpSpPr/>
            <p:nvPr/>
          </p:nvGrpSpPr>
          <p:grpSpPr>
            <a:xfrm>
              <a:off x="11873903" y="3187700"/>
              <a:ext cx="82785" cy="82785"/>
              <a:chOff x="0" y="0"/>
              <a:chExt cx="1913890" cy="1913890"/>
            </a:xfrm>
          </p:grpSpPr>
          <p:sp>
            <p:nvSpPr>
              <p:cNvPr id="982" name="Freeform 9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83" name="Group 983"/>
            <p:cNvGrpSpPr/>
            <p:nvPr/>
          </p:nvGrpSpPr>
          <p:grpSpPr>
            <a:xfrm>
              <a:off x="11873903" y="9568185"/>
              <a:ext cx="82785" cy="82785"/>
              <a:chOff x="0" y="0"/>
              <a:chExt cx="1913890" cy="1913890"/>
            </a:xfrm>
          </p:grpSpPr>
          <p:sp>
            <p:nvSpPr>
              <p:cNvPr id="984" name="Freeform 9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85" name="Group 985"/>
            <p:cNvGrpSpPr/>
            <p:nvPr/>
          </p:nvGrpSpPr>
          <p:grpSpPr>
            <a:xfrm>
              <a:off x="2172630" y="1618080"/>
              <a:ext cx="82785" cy="82785"/>
              <a:chOff x="0" y="0"/>
              <a:chExt cx="1913890" cy="1913890"/>
            </a:xfrm>
          </p:grpSpPr>
          <p:sp>
            <p:nvSpPr>
              <p:cNvPr id="986" name="Freeform 9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87" name="Group 987"/>
            <p:cNvGrpSpPr/>
            <p:nvPr/>
          </p:nvGrpSpPr>
          <p:grpSpPr>
            <a:xfrm>
              <a:off x="2172630" y="7998564"/>
              <a:ext cx="82785" cy="82785"/>
              <a:chOff x="0" y="0"/>
              <a:chExt cx="1913890" cy="1913890"/>
            </a:xfrm>
          </p:grpSpPr>
          <p:sp>
            <p:nvSpPr>
              <p:cNvPr id="988" name="Freeform 9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89" name="Group 989"/>
            <p:cNvGrpSpPr/>
            <p:nvPr/>
          </p:nvGrpSpPr>
          <p:grpSpPr>
            <a:xfrm>
              <a:off x="2172630" y="4805780"/>
              <a:ext cx="82785" cy="82785"/>
              <a:chOff x="0" y="0"/>
              <a:chExt cx="1913890" cy="1913890"/>
            </a:xfrm>
          </p:grpSpPr>
          <p:sp>
            <p:nvSpPr>
              <p:cNvPr id="990" name="Freeform 9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91" name="Group 991"/>
            <p:cNvGrpSpPr/>
            <p:nvPr/>
          </p:nvGrpSpPr>
          <p:grpSpPr>
            <a:xfrm>
              <a:off x="11873903" y="1618080"/>
              <a:ext cx="82785" cy="82785"/>
              <a:chOff x="0" y="0"/>
              <a:chExt cx="1913890" cy="1913890"/>
            </a:xfrm>
          </p:grpSpPr>
          <p:sp>
            <p:nvSpPr>
              <p:cNvPr id="992" name="Freeform 9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93" name="Group 993"/>
            <p:cNvGrpSpPr/>
            <p:nvPr/>
          </p:nvGrpSpPr>
          <p:grpSpPr>
            <a:xfrm>
              <a:off x="11873903" y="7998564"/>
              <a:ext cx="82785" cy="82785"/>
              <a:chOff x="0" y="0"/>
              <a:chExt cx="1913890" cy="1913890"/>
            </a:xfrm>
          </p:grpSpPr>
          <p:sp>
            <p:nvSpPr>
              <p:cNvPr id="994" name="Freeform 9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95" name="Group 995"/>
            <p:cNvGrpSpPr/>
            <p:nvPr/>
          </p:nvGrpSpPr>
          <p:grpSpPr>
            <a:xfrm>
              <a:off x="11873903" y="4805780"/>
              <a:ext cx="82785" cy="82785"/>
              <a:chOff x="0" y="0"/>
              <a:chExt cx="1913890" cy="1913890"/>
            </a:xfrm>
          </p:grpSpPr>
          <p:sp>
            <p:nvSpPr>
              <p:cNvPr id="996" name="Freeform 9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97" name="Group 997"/>
            <p:cNvGrpSpPr/>
            <p:nvPr/>
          </p:nvGrpSpPr>
          <p:grpSpPr>
            <a:xfrm>
              <a:off x="8666779" y="0"/>
              <a:ext cx="82785" cy="82785"/>
              <a:chOff x="0" y="0"/>
              <a:chExt cx="1913890" cy="1913890"/>
            </a:xfrm>
          </p:grpSpPr>
          <p:sp>
            <p:nvSpPr>
              <p:cNvPr id="998" name="Freeform 9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99" name="Group 999"/>
            <p:cNvGrpSpPr/>
            <p:nvPr/>
          </p:nvGrpSpPr>
          <p:grpSpPr>
            <a:xfrm>
              <a:off x="8666779" y="6380485"/>
              <a:ext cx="82785" cy="82785"/>
              <a:chOff x="0" y="0"/>
              <a:chExt cx="1913890" cy="1913890"/>
            </a:xfrm>
          </p:grpSpPr>
          <p:sp>
            <p:nvSpPr>
              <p:cNvPr id="1000" name="Freeform 10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01" name="Group 1001"/>
            <p:cNvGrpSpPr/>
            <p:nvPr/>
          </p:nvGrpSpPr>
          <p:grpSpPr>
            <a:xfrm>
              <a:off x="8666779" y="3187700"/>
              <a:ext cx="82785" cy="82785"/>
              <a:chOff x="0" y="0"/>
              <a:chExt cx="1913890" cy="1913890"/>
            </a:xfrm>
          </p:grpSpPr>
          <p:sp>
            <p:nvSpPr>
              <p:cNvPr id="1002" name="Freeform 10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03" name="Group 1003"/>
            <p:cNvGrpSpPr/>
            <p:nvPr/>
          </p:nvGrpSpPr>
          <p:grpSpPr>
            <a:xfrm>
              <a:off x="8666779" y="9568185"/>
              <a:ext cx="82785" cy="82785"/>
              <a:chOff x="0" y="0"/>
              <a:chExt cx="1913890" cy="1913890"/>
            </a:xfrm>
          </p:grpSpPr>
          <p:sp>
            <p:nvSpPr>
              <p:cNvPr id="1004" name="Freeform 10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05" name="Group 1005"/>
            <p:cNvGrpSpPr/>
            <p:nvPr/>
          </p:nvGrpSpPr>
          <p:grpSpPr>
            <a:xfrm>
              <a:off x="18368052" y="0"/>
              <a:ext cx="82785" cy="82785"/>
              <a:chOff x="0" y="0"/>
              <a:chExt cx="1913890" cy="1913890"/>
            </a:xfrm>
          </p:grpSpPr>
          <p:sp>
            <p:nvSpPr>
              <p:cNvPr id="1006" name="Freeform 10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07" name="Group 1007"/>
            <p:cNvGrpSpPr/>
            <p:nvPr/>
          </p:nvGrpSpPr>
          <p:grpSpPr>
            <a:xfrm>
              <a:off x="18368052" y="6380485"/>
              <a:ext cx="82785" cy="82785"/>
              <a:chOff x="0" y="0"/>
              <a:chExt cx="1913890" cy="1913890"/>
            </a:xfrm>
          </p:grpSpPr>
          <p:sp>
            <p:nvSpPr>
              <p:cNvPr id="1008" name="Freeform 10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09" name="Group 1009"/>
            <p:cNvGrpSpPr/>
            <p:nvPr/>
          </p:nvGrpSpPr>
          <p:grpSpPr>
            <a:xfrm>
              <a:off x="18368052" y="3187700"/>
              <a:ext cx="82785" cy="82785"/>
              <a:chOff x="0" y="0"/>
              <a:chExt cx="1913890" cy="1913890"/>
            </a:xfrm>
          </p:grpSpPr>
          <p:sp>
            <p:nvSpPr>
              <p:cNvPr id="1010" name="Freeform 10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11" name="Group 1011"/>
            <p:cNvGrpSpPr/>
            <p:nvPr/>
          </p:nvGrpSpPr>
          <p:grpSpPr>
            <a:xfrm>
              <a:off x="18368052" y="9568185"/>
              <a:ext cx="82785" cy="82785"/>
              <a:chOff x="0" y="0"/>
              <a:chExt cx="1913890" cy="1913890"/>
            </a:xfrm>
          </p:grpSpPr>
          <p:sp>
            <p:nvSpPr>
              <p:cNvPr id="1012" name="Freeform 10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13" name="Group 1013"/>
            <p:cNvGrpSpPr/>
            <p:nvPr/>
          </p:nvGrpSpPr>
          <p:grpSpPr>
            <a:xfrm>
              <a:off x="21555432" y="0"/>
              <a:ext cx="82785" cy="82785"/>
              <a:chOff x="0" y="0"/>
              <a:chExt cx="1913890" cy="1913890"/>
            </a:xfrm>
          </p:grpSpPr>
          <p:sp>
            <p:nvSpPr>
              <p:cNvPr id="1014" name="Freeform 10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15" name="Group 1015"/>
            <p:cNvGrpSpPr/>
            <p:nvPr/>
          </p:nvGrpSpPr>
          <p:grpSpPr>
            <a:xfrm>
              <a:off x="21555432" y="6380485"/>
              <a:ext cx="82785" cy="82785"/>
              <a:chOff x="0" y="0"/>
              <a:chExt cx="1913890" cy="1913890"/>
            </a:xfrm>
          </p:grpSpPr>
          <p:sp>
            <p:nvSpPr>
              <p:cNvPr id="1016" name="Freeform 10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17" name="Group 1017"/>
            <p:cNvGrpSpPr/>
            <p:nvPr/>
          </p:nvGrpSpPr>
          <p:grpSpPr>
            <a:xfrm>
              <a:off x="21555432" y="3187700"/>
              <a:ext cx="82785" cy="82785"/>
              <a:chOff x="0" y="0"/>
              <a:chExt cx="1913890" cy="1913890"/>
            </a:xfrm>
          </p:grpSpPr>
          <p:sp>
            <p:nvSpPr>
              <p:cNvPr id="1018" name="Freeform 10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19" name="Group 1019"/>
            <p:cNvGrpSpPr/>
            <p:nvPr/>
          </p:nvGrpSpPr>
          <p:grpSpPr>
            <a:xfrm>
              <a:off x="21555432" y="9568185"/>
              <a:ext cx="82785" cy="82785"/>
              <a:chOff x="0" y="0"/>
              <a:chExt cx="1913890" cy="1913890"/>
            </a:xfrm>
          </p:grpSpPr>
          <p:sp>
            <p:nvSpPr>
              <p:cNvPr id="1020" name="Freeform 10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21" name="Group 1021"/>
            <p:cNvGrpSpPr/>
            <p:nvPr/>
          </p:nvGrpSpPr>
          <p:grpSpPr>
            <a:xfrm>
              <a:off x="8666779" y="1618080"/>
              <a:ext cx="82785" cy="82785"/>
              <a:chOff x="0" y="0"/>
              <a:chExt cx="1913890" cy="1913890"/>
            </a:xfrm>
          </p:grpSpPr>
          <p:sp>
            <p:nvSpPr>
              <p:cNvPr id="1022" name="Freeform 10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23" name="Group 1023"/>
            <p:cNvGrpSpPr/>
            <p:nvPr/>
          </p:nvGrpSpPr>
          <p:grpSpPr>
            <a:xfrm>
              <a:off x="8666779" y="7998564"/>
              <a:ext cx="82785" cy="82785"/>
              <a:chOff x="0" y="0"/>
              <a:chExt cx="1913890" cy="1913890"/>
            </a:xfrm>
          </p:grpSpPr>
          <p:sp>
            <p:nvSpPr>
              <p:cNvPr id="1024" name="Freeform 10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25" name="Group 1025"/>
            <p:cNvGrpSpPr/>
            <p:nvPr/>
          </p:nvGrpSpPr>
          <p:grpSpPr>
            <a:xfrm>
              <a:off x="8666779" y="4805780"/>
              <a:ext cx="82785" cy="82785"/>
              <a:chOff x="0" y="0"/>
              <a:chExt cx="1913890" cy="1913890"/>
            </a:xfrm>
          </p:grpSpPr>
          <p:sp>
            <p:nvSpPr>
              <p:cNvPr id="1026" name="Freeform 10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27" name="Group 1027"/>
            <p:cNvGrpSpPr/>
            <p:nvPr/>
          </p:nvGrpSpPr>
          <p:grpSpPr>
            <a:xfrm>
              <a:off x="18368052" y="1618080"/>
              <a:ext cx="82785" cy="82785"/>
              <a:chOff x="0" y="0"/>
              <a:chExt cx="1913890" cy="1913890"/>
            </a:xfrm>
          </p:grpSpPr>
          <p:sp>
            <p:nvSpPr>
              <p:cNvPr id="1028" name="Freeform 10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29" name="Group 1029"/>
            <p:cNvGrpSpPr/>
            <p:nvPr/>
          </p:nvGrpSpPr>
          <p:grpSpPr>
            <a:xfrm>
              <a:off x="18368052" y="7998564"/>
              <a:ext cx="82785" cy="82785"/>
              <a:chOff x="0" y="0"/>
              <a:chExt cx="1913890" cy="1913890"/>
            </a:xfrm>
          </p:grpSpPr>
          <p:sp>
            <p:nvSpPr>
              <p:cNvPr id="1030" name="Freeform 10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31" name="Group 1031"/>
            <p:cNvGrpSpPr/>
            <p:nvPr/>
          </p:nvGrpSpPr>
          <p:grpSpPr>
            <a:xfrm>
              <a:off x="18368052" y="4805780"/>
              <a:ext cx="82785" cy="82785"/>
              <a:chOff x="0" y="0"/>
              <a:chExt cx="1913890" cy="1913890"/>
            </a:xfrm>
          </p:grpSpPr>
          <p:sp>
            <p:nvSpPr>
              <p:cNvPr id="1032" name="Freeform 10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33" name="Group 1033"/>
            <p:cNvGrpSpPr/>
            <p:nvPr/>
          </p:nvGrpSpPr>
          <p:grpSpPr>
            <a:xfrm>
              <a:off x="21555432" y="1618080"/>
              <a:ext cx="82785" cy="82785"/>
              <a:chOff x="0" y="0"/>
              <a:chExt cx="1913890" cy="1913890"/>
            </a:xfrm>
          </p:grpSpPr>
          <p:sp>
            <p:nvSpPr>
              <p:cNvPr id="1034" name="Freeform 10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35" name="Group 1035"/>
            <p:cNvGrpSpPr/>
            <p:nvPr/>
          </p:nvGrpSpPr>
          <p:grpSpPr>
            <a:xfrm>
              <a:off x="21555432" y="7998564"/>
              <a:ext cx="82785" cy="82785"/>
              <a:chOff x="0" y="0"/>
              <a:chExt cx="1913890" cy="1913890"/>
            </a:xfrm>
          </p:grpSpPr>
          <p:sp>
            <p:nvSpPr>
              <p:cNvPr id="1036" name="Freeform 10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37" name="Group 1037"/>
            <p:cNvGrpSpPr/>
            <p:nvPr/>
          </p:nvGrpSpPr>
          <p:grpSpPr>
            <a:xfrm>
              <a:off x="21555432" y="4805780"/>
              <a:ext cx="82785" cy="82785"/>
              <a:chOff x="0" y="0"/>
              <a:chExt cx="1913890" cy="1913890"/>
            </a:xfrm>
          </p:grpSpPr>
          <p:sp>
            <p:nvSpPr>
              <p:cNvPr id="1038" name="Freeform 10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39" name="Group 1039"/>
            <p:cNvGrpSpPr/>
            <p:nvPr/>
          </p:nvGrpSpPr>
          <p:grpSpPr>
            <a:xfrm>
              <a:off x="5420495" y="0"/>
              <a:ext cx="82785" cy="82785"/>
              <a:chOff x="0" y="0"/>
              <a:chExt cx="1913890" cy="1913890"/>
            </a:xfrm>
          </p:grpSpPr>
          <p:sp>
            <p:nvSpPr>
              <p:cNvPr id="1040" name="Freeform 10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41" name="Group 1041"/>
            <p:cNvGrpSpPr/>
            <p:nvPr/>
          </p:nvGrpSpPr>
          <p:grpSpPr>
            <a:xfrm>
              <a:off x="5420495" y="6380485"/>
              <a:ext cx="82785" cy="82785"/>
              <a:chOff x="0" y="0"/>
              <a:chExt cx="1913890" cy="1913890"/>
            </a:xfrm>
          </p:grpSpPr>
          <p:sp>
            <p:nvSpPr>
              <p:cNvPr id="1042" name="Freeform 10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43" name="Group 1043"/>
            <p:cNvGrpSpPr/>
            <p:nvPr/>
          </p:nvGrpSpPr>
          <p:grpSpPr>
            <a:xfrm>
              <a:off x="5420495" y="3187700"/>
              <a:ext cx="82785" cy="82785"/>
              <a:chOff x="0" y="0"/>
              <a:chExt cx="1913890" cy="1913890"/>
            </a:xfrm>
          </p:grpSpPr>
          <p:sp>
            <p:nvSpPr>
              <p:cNvPr id="1044" name="Freeform 10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45" name="Group 1045"/>
            <p:cNvGrpSpPr/>
            <p:nvPr/>
          </p:nvGrpSpPr>
          <p:grpSpPr>
            <a:xfrm>
              <a:off x="5420495" y="9568185"/>
              <a:ext cx="82785" cy="82785"/>
              <a:chOff x="0" y="0"/>
              <a:chExt cx="1913890" cy="1913890"/>
            </a:xfrm>
          </p:grpSpPr>
          <p:sp>
            <p:nvSpPr>
              <p:cNvPr id="1046" name="Freeform 10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47" name="Group 1047"/>
            <p:cNvGrpSpPr/>
            <p:nvPr/>
          </p:nvGrpSpPr>
          <p:grpSpPr>
            <a:xfrm>
              <a:off x="15121768" y="0"/>
              <a:ext cx="82785" cy="82785"/>
              <a:chOff x="0" y="0"/>
              <a:chExt cx="1913890" cy="1913890"/>
            </a:xfrm>
          </p:grpSpPr>
          <p:sp>
            <p:nvSpPr>
              <p:cNvPr id="1048" name="Freeform 10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49" name="Group 1049"/>
            <p:cNvGrpSpPr/>
            <p:nvPr/>
          </p:nvGrpSpPr>
          <p:grpSpPr>
            <a:xfrm>
              <a:off x="15121768" y="6380485"/>
              <a:ext cx="82785" cy="82785"/>
              <a:chOff x="0" y="0"/>
              <a:chExt cx="1913890" cy="1913890"/>
            </a:xfrm>
          </p:grpSpPr>
          <p:sp>
            <p:nvSpPr>
              <p:cNvPr id="1050" name="Freeform 10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51" name="Group 1051"/>
            <p:cNvGrpSpPr/>
            <p:nvPr/>
          </p:nvGrpSpPr>
          <p:grpSpPr>
            <a:xfrm>
              <a:off x="15121768" y="3187700"/>
              <a:ext cx="82785" cy="82785"/>
              <a:chOff x="0" y="0"/>
              <a:chExt cx="1913890" cy="1913890"/>
            </a:xfrm>
          </p:grpSpPr>
          <p:sp>
            <p:nvSpPr>
              <p:cNvPr id="1052" name="Freeform 10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53" name="Group 1053"/>
            <p:cNvGrpSpPr/>
            <p:nvPr/>
          </p:nvGrpSpPr>
          <p:grpSpPr>
            <a:xfrm>
              <a:off x="15121768" y="9568185"/>
              <a:ext cx="82785" cy="82785"/>
              <a:chOff x="0" y="0"/>
              <a:chExt cx="1913890" cy="1913890"/>
            </a:xfrm>
          </p:grpSpPr>
          <p:sp>
            <p:nvSpPr>
              <p:cNvPr id="1054" name="Freeform 10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55" name="Group 1055"/>
            <p:cNvGrpSpPr/>
            <p:nvPr/>
          </p:nvGrpSpPr>
          <p:grpSpPr>
            <a:xfrm>
              <a:off x="5420495" y="1618080"/>
              <a:ext cx="82785" cy="82785"/>
              <a:chOff x="0" y="0"/>
              <a:chExt cx="1913890" cy="1913890"/>
            </a:xfrm>
          </p:grpSpPr>
          <p:sp>
            <p:nvSpPr>
              <p:cNvPr id="1056" name="Freeform 10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57" name="Group 1057"/>
            <p:cNvGrpSpPr/>
            <p:nvPr/>
          </p:nvGrpSpPr>
          <p:grpSpPr>
            <a:xfrm>
              <a:off x="5420495" y="7998564"/>
              <a:ext cx="82785" cy="82785"/>
              <a:chOff x="0" y="0"/>
              <a:chExt cx="1913890" cy="1913890"/>
            </a:xfrm>
          </p:grpSpPr>
          <p:sp>
            <p:nvSpPr>
              <p:cNvPr id="1058" name="Freeform 10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59" name="Group 1059"/>
            <p:cNvGrpSpPr/>
            <p:nvPr/>
          </p:nvGrpSpPr>
          <p:grpSpPr>
            <a:xfrm>
              <a:off x="5420495" y="4805780"/>
              <a:ext cx="82785" cy="82785"/>
              <a:chOff x="0" y="0"/>
              <a:chExt cx="1913890" cy="1913890"/>
            </a:xfrm>
          </p:grpSpPr>
          <p:sp>
            <p:nvSpPr>
              <p:cNvPr id="1060" name="Freeform 10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61" name="Group 1061"/>
            <p:cNvGrpSpPr/>
            <p:nvPr/>
          </p:nvGrpSpPr>
          <p:grpSpPr>
            <a:xfrm>
              <a:off x="15121768" y="1618080"/>
              <a:ext cx="82785" cy="82785"/>
              <a:chOff x="0" y="0"/>
              <a:chExt cx="1913890" cy="1913890"/>
            </a:xfrm>
          </p:grpSpPr>
          <p:sp>
            <p:nvSpPr>
              <p:cNvPr id="1062" name="Freeform 10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63" name="Group 1063"/>
            <p:cNvGrpSpPr/>
            <p:nvPr/>
          </p:nvGrpSpPr>
          <p:grpSpPr>
            <a:xfrm>
              <a:off x="15121768" y="7998564"/>
              <a:ext cx="82785" cy="82785"/>
              <a:chOff x="0" y="0"/>
              <a:chExt cx="1913890" cy="1913890"/>
            </a:xfrm>
          </p:grpSpPr>
          <p:sp>
            <p:nvSpPr>
              <p:cNvPr id="1064" name="Freeform 10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65" name="Group 1065"/>
            <p:cNvGrpSpPr/>
            <p:nvPr/>
          </p:nvGrpSpPr>
          <p:grpSpPr>
            <a:xfrm>
              <a:off x="15121768" y="4805780"/>
              <a:ext cx="82785" cy="82785"/>
              <a:chOff x="0" y="0"/>
              <a:chExt cx="1913890" cy="1913890"/>
            </a:xfrm>
          </p:grpSpPr>
          <p:sp>
            <p:nvSpPr>
              <p:cNvPr id="1066" name="Freeform 10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67" name="Group 1067"/>
            <p:cNvGrpSpPr/>
            <p:nvPr/>
          </p:nvGrpSpPr>
          <p:grpSpPr>
            <a:xfrm>
              <a:off x="2711291" y="537155"/>
              <a:ext cx="82785" cy="82785"/>
              <a:chOff x="0" y="0"/>
              <a:chExt cx="1913890" cy="1913890"/>
            </a:xfrm>
          </p:grpSpPr>
          <p:sp>
            <p:nvSpPr>
              <p:cNvPr id="1068" name="Freeform 10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69" name="Group 1069"/>
            <p:cNvGrpSpPr/>
            <p:nvPr/>
          </p:nvGrpSpPr>
          <p:grpSpPr>
            <a:xfrm>
              <a:off x="2711291" y="6917640"/>
              <a:ext cx="82785" cy="82785"/>
              <a:chOff x="0" y="0"/>
              <a:chExt cx="1913890" cy="1913890"/>
            </a:xfrm>
          </p:grpSpPr>
          <p:sp>
            <p:nvSpPr>
              <p:cNvPr id="1070" name="Freeform 10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71" name="Group 1071"/>
            <p:cNvGrpSpPr/>
            <p:nvPr/>
          </p:nvGrpSpPr>
          <p:grpSpPr>
            <a:xfrm>
              <a:off x="2711291" y="3724855"/>
              <a:ext cx="82785" cy="82785"/>
              <a:chOff x="0" y="0"/>
              <a:chExt cx="1913890" cy="1913890"/>
            </a:xfrm>
          </p:grpSpPr>
          <p:sp>
            <p:nvSpPr>
              <p:cNvPr id="1072" name="Freeform 10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73" name="Group 1073"/>
            <p:cNvGrpSpPr/>
            <p:nvPr/>
          </p:nvGrpSpPr>
          <p:grpSpPr>
            <a:xfrm>
              <a:off x="2711291" y="10105340"/>
              <a:ext cx="82785" cy="82785"/>
              <a:chOff x="0" y="0"/>
              <a:chExt cx="1913890" cy="1913890"/>
            </a:xfrm>
          </p:grpSpPr>
          <p:sp>
            <p:nvSpPr>
              <p:cNvPr id="1074" name="Freeform 10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75" name="Group 1075"/>
            <p:cNvGrpSpPr/>
            <p:nvPr/>
          </p:nvGrpSpPr>
          <p:grpSpPr>
            <a:xfrm>
              <a:off x="12412563" y="537155"/>
              <a:ext cx="82785" cy="82785"/>
              <a:chOff x="0" y="0"/>
              <a:chExt cx="1913890" cy="1913890"/>
            </a:xfrm>
          </p:grpSpPr>
          <p:sp>
            <p:nvSpPr>
              <p:cNvPr id="1076" name="Freeform 10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77" name="Group 1077"/>
            <p:cNvGrpSpPr/>
            <p:nvPr/>
          </p:nvGrpSpPr>
          <p:grpSpPr>
            <a:xfrm>
              <a:off x="12412563" y="6917640"/>
              <a:ext cx="82785" cy="82785"/>
              <a:chOff x="0" y="0"/>
              <a:chExt cx="1913890" cy="1913890"/>
            </a:xfrm>
          </p:grpSpPr>
          <p:sp>
            <p:nvSpPr>
              <p:cNvPr id="1078" name="Freeform 10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79" name="Group 1079"/>
            <p:cNvGrpSpPr/>
            <p:nvPr/>
          </p:nvGrpSpPr>
          <p:grpSpPr>
            <a:xfrm>
              <a:off x="12412563" y="3724855"/>
              <a:ext cx="82785" cy="82785"/>
              <a:chOff x="0" y="0"/>
              <a:chExt cx="1913890" cy="1913890"/>
            </a:xfrm>
          </p:grpSpPr>
          <p:sp>
            <p:nvSpPr>
              <p:cNvPr id="1080" name="Freeform 10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81" name="Group 1081"/>
            <p:cNvGrpSpPr/>
            <p:nvPr/>
          </p:nvGrpSpPr>
          <p:grpSpPr>
            <a:xfrm>
              <a:off x="12412563" y="10105340"/>
              <a:ext cx="82785" cy="82785"/>
              <a:chOff x="0" y="0"/>
              <a:chExt cx="1913890" cy="1913890"/>
            </a:xfrm>
          </p:grpSpPr>
          <p:sp>
            <p:nvSpPr>
              <p:cNvPr id="1082" name="Freeform 10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83" name="Group 1083"/>
            <p:cNvGrpSpPr/>
            <p:nvPr/>
          </p:nvGrpSpPr>
          <p:grpSpPr>
            <a:xfrm>
              <a:off x="2711291" y="2155235"/>
              <a:ext cx="82785" cy="82785"/>
              <a:chOff x="0" y="0"/>
              <a:chExt cx="1913890" cy="1913890"/>
            </a:xfrm>
          </p:grpSpPr>
          <p:sp>
            <p:nvSpPr>
              <p:cNvPr id="1084" name="Freeform 10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85" name="Group 1085"/>
            <p:cNvGrpSpPr/>
            <p:nvPr/>
          </p:nvGrpSpPr>
          <p:grpSpPr>
            <a:xfrm>
              <a:off x="2711291" y="8535719"/>
              <a:ext cx="82785" cy="82785"/>
              <a:chOff x="0" y="0"/>
              <a:chExt cx="1913890" cy="1913890"/>
            </a:xfrm>
          </p:grpSpPr>
          <p:sp>
            <p:nvSpPr>
              <p:cNvPr id="1086" name="Freeform 10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87" name="Group 1087"/>
            <p:cNvGrpSpPr/>
            <p:nvPr/>
          </p:nvGrpSpPr>
          <p:grpSpPr>
            <a:xfrm>
              <a:off x="2711291" y="5342935"/>
              <a:ext cx="82785" cy="82785"/>
              <a:chOff x="0" y="0"/>
              <a:chExt cx="1913890" cy="1913890"/>
            </a:xfrm>
          </p:grpSpPr>
          <p:sp>
            <p:nvSpPr>
              <p:cNvPr id="1088" name="Freeform 10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89" name="Group 1089"/>
            <p:cNvGrpSpPr/>
            <p:nvPr/>
          </p:nvGrpSpPr>
          <p:grpSpPr>
            <a:xfrm>
              <a:off x="12412563" y="2155235"/>
              <a:ext cx="82785" cy="82785"/>
              <a:chOff x="0" y="0"/>
              <a:chExt cx="1913890" cy="1913890"/>
            </a:xfrm>
          </p:grpSpPr>
          <p:sp>
            <p:nvSpPr>
              <p:cNvPr id="1090" name="Freeform 10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91" name="Group 1091"/>
            <p:cNvGrpSpPr/>
            <p:nvPr/>
          </p:nvGrpSpPr>
          <p:grpSpPr>
            <a:xfrm>
              <a:off x="12412563" y="8535719"/>
              <a:ext cx="82785" cy="82785"/>
              <a:chOff x="0" y="0"/>
              <a:chExt cx="1913890" cy="1913890"/>
            </a:xfrm>
          </p:grpSpPr>
          <p:sp>
            <p:nvSpPr>
              <p:cNvPr id="1092" name="Freeform 10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93" name="Group 1093"/>
            <p:cNvGrpSpPr/>
            <p:nvPr/>
          </p:nvGrpSpPr>
          <p:grpSpPr>
            <a:xfrm>
              <a:off x="12412563" y="5342935"/>
              <a:ext cx="82785" cy="82785"/>
              <a:chOff x="0" y="0"/>
              <a:chExt cx="1913890" cy="1913890"/>
            </a:xfrm>
          </p:grpSpPr>
          <p:sp>
            <p:nvSpPr>
              <p:cNvPr id="1094" name="Freeform 10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95" name="Group 1095"/>
            <p:cNvGrpSpPr/>
            <p:nvPr/>
          </p:nvGrpSpPr>
          <p:grpSpPr>
            <a:xfrm>
              <a:off x="9205440" y="537155"/>
              <a:ext cx="82785" cy="82785"/>
              <a:chOff x="0" y="0"/>
              <a:chExt cx="1913890" cy="1913890"/>
            </a:xfrm>
          </p:grpSpPr>
          <p:sp>
            <p:nvSpPr>
              <p:cNvPr id="1096" name="Freeform 10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97" name="Group 1097"/>
            <p:cNvGrpSpPr/>
            <p:nvPr/>
          </p:nvGrpSpPr>
          <p:grpSpPr>
            <a:xfrm>
              <a:off x="9205440" y="6917640"/>
              <a:ext cx="82785" cy="82785"/>
              <a:chOff x="0" y="0"/>
              <a:chExt cx="1913890" cy="1913890"/>
            </a:xfrm>
          </p:grpSpPr>
          <p:sp>
            <p:nvSpPr>
              <p:cNvPr id="1098" name="Freeform 10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99" name="Group 1099"/>
            <p:cNvGrpSpPr/>
            <p:nvPr/>
          </p:nvGrpSpPr>
          <p:grpSpPr>
            <a:xfrm>
              <a:off x="9205440" y="3724855"/>
              <a:ext cx="82785" cy="82785"/>
              <a:chOff x="0" y="0"/>
              <a:chExt cx="1913890" cy="1913890"/>
            </a:xfrm>
          </p:grpSpPr>
          <p:sp>
            <p:nvSpPr>
              <p:cNvPr id="1100" name="Freeform 11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01" name="Group 1101"/>
            <p:cNvGrpSpPr/>
            <p:nvPr/>
          </p:nvGrpSpPr>
          <p:grpSpPr>
            <a:xfrm>
              <a:off x="9205440" y="10105340"/>
              <a:ext cx="82785" cy="82785"/>
              <a:chOff x="0" y="0"/>
              <a:chExt cx="1913890" cy="1913890"/>
            </a:xfrm>
          </p:grpSpPr>
          <p:sp>
            <p:nvSpPr>
              <p:cNvPr id="1102" name="Freeform 1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03" name="Group 1103"/>
            <p:cNvGrpSpPr/>
            <p:nvPr/>
          </p:nvGrpSpPr>
          <p:grpSpPr>
            <a:xfrm>
              <a:off x="18906712" y="537155"/>
              <a:ext cx="82785" cy="82785"/>
              <a:chOff x="0" y="0"/>
              <a:chExt cx="1913890" cy="1913890"/>
            </a:xfrm>
          </p:grpSpPr>
          <p:sp>
            <p:nvSpPr>
              <p:cNvPr id="1104" name="Freeform 1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05" name="Group 1105"/>
            <p:cNvGrpSpPr/>
            <p:nvPr/>
          </p:nvGrpSpPr>
          <p:grpSpPr>
            <a:xfrm>
              <a:off x="18906712" y="6917640"/>
              <a:ext cx="82785" cy="82785"/>
              <a:chOff x="0" y="0"/>
              <a:chExt cx="1913890" cy="1913890"/>
            </a:xfrm>
          </p:grpSpPr>
          <p:sp>
            <p:nvSpPr>
              <p:cNvPr id="1106" name="Freeform 11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07" name="Group 1107"/>
            <p:cNvGrpSpPr/>
            <p:nvPr/>
          </p:nvGrpSpPr>
          <p:grpSpPr>
            <a:xfrm>
              <a:off x="18906712" y="3724855"/>
              <a:ext cx="82785" cy="82785"/>
              <a:chOff x="0" y="0"/>
              <a:chExt cx="1913890" cy="1913890"/>
            </a:xfrm>
          </p:grpSpPr>
          <p:sp>
            <p:nvSpPr>
              <p:cNvPr id="1108" name="Freeform 11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09" name="Group 1109"/>
            <p:cNvGrpSpPr/>
            <p:nvPr/>
          </p:nvGrpSpPr>
          <p:grpSpPr>
            <a:xfrm>
              <a:off x="18906712" y="10105340"/>
              <a:ext cx="82785" cy="82785"/>
              <a:chOff x="0" y="0"/>
              <a:chExt cx="1913890" cy="1913890"/>
            </a:xfrm>
          </p:grpSpPr>
          <p:sp>
            <p:nvSpPr>
              <p:cNvPr id="1110" name="Freeform 11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11" name="Group 1111"/>
            <p:cNvGrpSpPr/>
            <p:nvPr/>
          </p:nvGrpSpPr>
          <p:grpSpPr>
            <a:xfrm>
              <a:off x="9205440" y="2155235"/>
              <a:ext cx="82785" cy="82785"/>
              <a:chOff x="0" y="0"/>
              <a:chExt cx="1913890" cy="1913890"/>
            </a:xfrm>
          </p:grpSpPr>
          <p:sp>
            <p:nvSpPr>
              <p:cNvPr id="1112" name="Freeform 11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13" name="Group 1113"/>
            <p:cNvGrpSpPr/>
            <p:nvPr/>
          </p:nvGrpSpPr>
          <p:grpSpPr>
            <a:xfrm>
              <a:off x="9205440" y="8535719"/>
              <a:ext cx="82785" cy="82785"/>
              <a:chOff x="0" y="0"/>
              <a:chExt cx="1913890" cy="1913890"/>
            </a:xfrm>
          </p:grpSpPr>
          <p:sp>
            <p:nvSpPr>
              <p:cNvPr id="1114" name="Freeform 1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15" name="Group 1115"/>
            <p:cNvGrpSpPr/>
            <p:nvPr/>
          </p:nvGrpSpPr>
          <p:grpSpPr>
            <a:xfrm>
              <a:off x="9205440" y="5342935"/>
              <a:ext cx="82785" cy="82785"/>
              <a:chOff x="0" y="0"/>
              <a:chExt cx="1913890" cy="1913890"/>
            </a:xfrm>
          </p:grpSpPr>
          <p:sp>
            <p:nvSpPr>
              <p:cNvPr id="1116" name="Freeform 1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17" name="Group 1117"/>
            <p:cNvGrpSpPr/>
            <p:nvPr/>
          </p:nvGrpSpPr>
          <p:grpSpPr>
            <a:xfrm>
              <a:off x="18906712" y="2155235"/>
              <a:ext cx="82785" cy="82785"/>
              <a:chOff x="0" y="0"/>
              <a:chExt cx="1913890" cy="1913890"/>
            </a:xfrm>
          </p:grpSpPr>
          <p:sp>
            <p:nvSpPr>
              <p:cNvPr id="1118" name="Freeform 11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19" name="Group 1119"/>
            <p:cNvGrpSpPr/>
            <p:nvPr/>
          </p:nvGrpSpPr>
          <p:grpSpPr>
            <a:xfrm>
              <a:off x="18906712" y="8535719"/>
              <a:ext cx="82785" cy="82785"/>
              <a:chOff x="0" y="0"/>
              <a:chExt cx="1913890" cy="1913890"/>
            </a:xfrm>
          </p:grpSpPr>
          <p:sp>
            <p:nvSpPr>
              <p:cNvPr id="1120" name="Freeform 11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21" name="Group 1121"/>
            <p:cNvGrpSpPr/>
            <p:nvPr/>
          </p:nvGrpSpPr>
          <p:grpSpPr>
            <a:xfrm>
              <a:off x="18906712" y="5342935"/>
              <a:ext cx="82785" cy="82785"/>
              <a:chOff x="0" y="0"/>
              <a:chExt cx="1913890" cy="1913890"/>
            </a:xfrm>
          </p:grpSpPr>
          <p:sp>
            <p:nvSpPr>
              <p:cNvPr id="1122" name="Freeform 11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23" name="Group 1123"/>
            <p:cNvGrpSpPr/>
            <p:nvPr/>
          </p:nvGrpSpPr>
          <p:grpSpPr>
            <a:xfrm>
              <a:off x="5959156" y="537155"/>
              <a:ext cx="82785" cy="82785"/>
              <a:chOff x="0" y="0"/>
              <a:chExt cx="1913890" cy="1913890"/>
            </a:xfrm>
          </p:grpSpPr>
          <p:sp>
            <p:nvSpPr>
              <p:cNvPr id="1124" name="Freeform 11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25" name="Group 1125"/>
            <p:cNvGrpSpPr/>
            <p:nvPr/>
          </p:nvGrpSpPr>
          <p:grpSpPr>
            <a:xfrm>
              <a:off x="5959156" y="6917640"/>
              <a:ext cx="82785" cy="82785"/>
              <a:chOff x="0" y="0"/>
              <a:chExt cx="1913890" cy="1913890"/>
            </a:xfrm>
          </p:grpSpPr>
          <p:sp>
            <p:nvSpPr>
              <p:cNvPr id="1126" name="Freeform 11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27" name="Group 1127"/>
            <p:cNvGrpSpPr/>
            <p:nvPr/>
          </p:nvGrpSpPr>
          <p:grpSpPr>
            <a:xfrm>
              <a:off x="5959156" y="3724855"/>
              <a:ext cx="82785" cy="82785"/>
              <a:chOff x="0" y="0"/>
              <a:chExt cx="1913890" cy="1913890"/>
            </a:xfrm>
          </p:grpSpPr>
          <p:sp>
            <p:nvSpPr>
              <p:cNvPr id="1128" name="Freeform 11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29" name="Group 1129"/>
            <p:cNvGrpSpPr/>
            <p:nvPr/>
          </p:nvGrpSpPr>
          <p:grpSpPr>
            <a:xfrm>
              <a:off x="5959156" y="10105340"/>
              <a:ext cx="82785" cy="82785"/>
              <a:chOff x="0" y="0"/>
              <a:chExt cx="1913890" cy="1913890"/>
            </a:xfrm>
          </p:grpSpPr>
          <p:sp>
            <p:nvSpPr>
              <p:cNvPr id="1130" name="Freeform 11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31" name="Group 1131"/>
            <p:cNvGrpSpPr/>
            <p:nvPr/>
          </p:nvGrpSpPr>
          <p:grpSpPr>
            <a:xfrm>
              <a:off x="15660428" y="537155"/>
              <a:ext cx="82785" cy="82785"/>
              <a:chOff x="0" y="0"/>
              <a:chExt cx="1913890" cy="1913890"/>
            </a:xfrm>
          </p:grpSpPr>
          <p:sp>
            <p:nvSpPr>
              <p:cNvPr id="1132" name="Freeform 11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33" name="Group 1133"/>
            <p:cNvGrpSpPr/>
            <p:nvPr/>
          </p:nvGrpSpPr>
          <p:grpSpPr>
            <a:xfrm>
              <a:off x="15660428" y="6917640"/>
              <a:ext cx="82785" cy="82785"/>
              <a:chOff x="0" y="0"/>
              <a:chExt cx="1913890" cy="1913890"/>
            </a:xfrm>
          </p:grpSpPr>
          <p:sp>
            <p:nvSpPr>
              <p:cNvPr id="1134" name="Freeform 11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35" name="Group 1135"/>
            <p:cNvGrpSpPr/>
            <p:nvPr/>
          </p:nvGrpSpPr>
          <p:grpSpPr>
            <a:xfrm>
              <a:off x="15660428" y="3724855"/>
              <a:ext cx="82785" cy="82785"/>
              <a:chOff x="0" y="0"/>
              <a:chExt cx="1913890" cy="1913890"/>
            </a:xfrm>
          </p:grpSpPr>
          <p:sp>
            <p:nvSpPr>
              <p:cNvPr id="1136" name="Freeform 1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37" name="Group 1137"/>
            <p:cNvGrpSpPr/>
            <p:nvPr/>
          </p:nvGrpSpPr>
          <p:grpSpPr>
            <a:xfrm>
              <a:off x="15660428" y="10105340"/>
              <a:ext cx="82785" cy="82785"/>
              <a:chOff x="0" y="0"/>
              <a:chExt cx="1913890" cy="1913890"/>
            </a:xfrm>
          </p:grpSpPr>
          <p:sp>
            <p:nvSpPr>
              <p:cNvPr id="1138" name="Freeform 11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39" name="Group 1139"/>
            <p:cNvGrpSpPr/>
            <p:nvPr/>
          </p:nvGrpSpPr>
          <p:grpSpPr>
            <a:xfrm>
              <a:off x="5959156" y="2155235"/>
              <a:ext cx="82785" cy="82785"/>
              <a:chOff x="0" y="0"/>
              <a:chExt cx="1913890" cy="1913890"/>
            </a:xfrm>
          </p:grpSpPr>
          <p:sp>
            <p:nvSpPr>
              <p:cNvPr id="1140" name="Freeform 11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41" name="Group 1141"/>
            <p:cNvGrpSpPr/>
            <p:nvPr/>
          </p:nvGrpSpPr>
          <p:grpSpPr>
            <a:xfrm>
              <a:off x="5959156" y="8535719"/>
              <a:ext cx="82785" cy="82785"/>
              <a:chOff x="0" y="0"/>
              <a:chExt cx="1913890" cy="1913890"/>
            </a:xfrm>
          </p:grpSpPr>
          <p:sp>
            <p:nvSpPr>
              <p:cNvPr id="1142" name="Freeform 11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43" name="Group 1143"/>
            <p:cNvGrpSpPr/>
            <p:nvPr/>
          </p:nvGrpSpPr>
          <p:grpSpPr>
            <a:xfrm>
              <a:off x="5959156" y="5342935"/>
              <a:ext cx="82785" cy="82785"/>
              <a:chOff x="0" y="0"/>
              <a:chExt cx="1913890" cy="1913890"/>
            </a:xfrm>
          </p:grpSpPr>
          <p:sp>
            <p:nvSpPr>
              <p:cNvPr id="1144" name="Freeform 11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45" name="Group 1145"/>
            <p:cNvGrpSpPr/>
            <p:nvPr/>
          </p:nvGrpSpPr>
          <p:grpSpPr>
            <a:xfrm>
              <a:off x="15660428" y="2155235"/>
              <a:ext cx="82785" cy="82785"/>
              <a:chOff x="0" y="0"/>
              <a:chExt cx="1913890" cy="1913890"/>
            </a:xfrm>
          </p:grpSpPr>
          <p:sp>
            <p:nvSpPr>
              <p:cNvPr id="1146" name="Freeform 11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47" name="Group 1147"/>
            <p:cNvGrpSpPr/>
            <p:nvPr/>
          </p:nvGrpSpPr>
          <p:grpSpPr>
            <a:xfrm>
              <a:off x="15660428" y="8535719"/>
              <a:ext cx="82785" cy="82785"/>
              <a:chOff x="0" y="0"/>
              <a:chExt cx="1913890" cy="1913890"/>
            </a:xfrm>
          </p:grpSpPr>
          <p:sp>
            <p:nvSpPr>
              <p:cNvPr id="1148" name="Freeform 11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49" name="Group 1149"/>
            <p:cNvGrpSpPr/>
            <p:nvPr/>
          </p:nvGrpSpPr>
          <p:grpSpPr>
            <a:xfrm>
              <a:off x="15660428" y="5342935"/>
              <a:ext cx="82785" cy="82785"/>
              <a:chOff x="0" y="0"/>
              <a:chExt cx="1913890" cy="1913890"/>
            </a:xfrm>
          </p:grpSpPr>
          <p:sp>
            <p:nvSpPr>
              <p:cNvPr id="1150" name="Freeform 11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51" name="Group 1151"/>
            <p:cNvGrpSpPr>
              <a:grpSpLocks noChangeAspect="1"/>
            </p:cNvGrpSpPr>
            <p:nvPr/>
          </p:nvGrpSpPr>
          <p:grpSpPr>
            <a:xfrm>
              <a:off x="1083883" y="0"/>
              <a:ext cx="95594" cy="82785"/>
              <a:chOff x="0" y="0"/>
              <a:chExt cx="6350000" cy="5499100"/>
            </a:xfrm>
          </p:grpSpPr>
          <p:sp>
            <p:nvSpPr>
              <p:cNvPr id="1152" name="Freeform 11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53" name="Group 1153"/>
            <p:cNvGrpSpPr>
              <a:grpSpLocks noChangeAspect="1"/>
            </p:cNvGrpSpPr>
            <p:nvPr/>
          </p:nvGrpSpPr>
          <p:grpSpPr>
            <a:xfrm>
              <a:off x="1083883" y="6380485"/>
              <a:ext cx="95594" cy="82785"/>
              <a:chOff x="0" y="0"/>
              <a:chExt cx="6350000" cy="5499100"/>
            </a:xfrm>
          </p:grpSpPr>
          <p:sp>
            <p:nvSpPr>
              <p:cNvPr id="1154" name="Freeform 11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55" name="Group 1155"/>
            <p:cNvGrpSpPr>
              <a:grpSpLocks noChangeAspect="1"/>
            </p:cNvGrpSpPr>
            <p:nvPr/>
          </p:nvGrpSpPr>
          <p:grpSpPr>
            <a:xfrm>
              <a:off x="1083883" y="3187700"/>
              <a:ext cx="95594" cy="82785"/>
              <a:chOff x="0" y="0"/>
              <a:chExt cx="6350000" cy="5499100"/>
            </a:xfrm>
          </p:grpSpPr>
          <p:sp>
            <p:nvSpPr>
              <p:cNvPr id="1156" name="Freeform 11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57" name="Group 1157"/>
            <p:cNvGrpSpPr>
              <a:grpSpLocks noChangeAspect="1"/>
            </p:cNvGrpSpPr>
            <p:nvPr/>
          </p:nvGrpSpPr>
          <p:grpSpPr>
            <a:xfrm>
              <a:off x="1083883" y="9568185"/>
              <a:ext cx="95594" cy="82785"/>
              <a:chOff x="0" y="0"/>
              <a:chExt cx="6350000" cy="5499100"/>
            </a:xfrm>
          </p:grpSpPr>
          <p:sp>
            <p:nvSpPr>
              <p:cNvPr id="1158" name="Freeform 11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59" name="Group 1159"/>
            <p:cNvGrpSpPr>
              <a:grpSpLocks noChangeAspect="1"/>
            </p:cNvGrpSpPr>
            <p:nvPr/>
          </p:nvGrpSpPr>
          <p:grpSpPr>
            <a:xfrm>
              <a:off x="10785155" y="0"/>
              <a:ext cx="95594" cy="82785"/>
              <a:chOff x="0" y="0"/>
              <a:chExt cx="6350000" cy="5499100"/>
            </a:xfrm>
          </p:grpSpPr>
          <p:sp>
            <p:nvSpPr>
              <p:cNvPr id="1160" name="Freeform 11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61" name="Group 1161"/>
            <p:cNvGrpSpPr>
              <a:grpSpLocks noChangeAspect="1"/>
            </p:cNvGrpSpPr>
            <p:nvPr/>
          </p:nvGrpSpPr>
          <p:grpSpPr>
            <a:xfrm>
              <a:off x="10785155" y="6380485"/>
              <a:ext cx="95594" cy="82785"/>
              <a:chOff x="0" y="0"/>
              <a:chExt cx="6350000" cy="5499100"/>
            </a:xfrm>
          </p:grpSpPr>
          <p:sp>
            <p:nvSpPr>
              <p:cNvPr id="1162" name="Freeform 11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63" name="Group 1163"/>
            <p:cNvGrpSpPr>
              <a:grpSpLocks noChangeAspect="1"/>
            </p:cNvGrpSpPr>
            <p:nvPr/>
          </p:nvGrpSpPr>
          <p:grpSpPr>
            <a:xfrm>
              <a:off x="10785155" y="3187700"/>
              <a:ext cx="95594" cy="82785"/>
              <a:chOff x="0" y="0"/>
              <a:chExt cx="6350000" cy="5499100"/>
            </a:xfrm>
          </p:grpSpPr>
          <p:sp>
            <p:nvSpPr>
              <p:cNvPr id="1164" name="Freeform 11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65" name="Group 1165"/>
            <p:cNvGrpSpPr>
              <a:grpSpLocks noChangeAspect="1"/>
            </p:cNvGrpSpPr>
            <p:nvPr/>
          </p:nvGrpSpPr>
          <p:grpSpPr>
            <a:xfrm>
              <a:off x="10785155" y="9568185"/>
              <a:ext cx="95594" cy="82785"/>
              <a:chOff x="0" y="0"/>
              <a:chExt cx="6350000" cy="5499100"/>
            </a:xfrm>
          </p:grpSpPr>
          <p:sp>
            <p:nvSpPr>
              <p:cNvPr id="1166" name="Freeform 11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67" name="Group 1167"/>
            <p:cNvGrpSpPr>
              <a:grpSpLocks noChangeAspect="1"/>
            </p:cNvGrpSpPr>
            <p:nvPr/>
          </p:nvGrpSpPr>
          <p:grpSpPr>
            <a:xfrm>
              <a:off x="1083883" y="1618080"/>
              <a:ext cx="95594" cy="82785"/>
              <a:chOff x="0" y="0"/>
              <a:chExt cx="6350000" cy="5499100"/>
            </a:xfrm>
          </p:grpSpPr>
          <p:sp>
            <p:nvSpPr>
              <p:cNvPr id="1168" name="Freeform 11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69" name="Group 1169"/>
            <p:cNvGrpSpPr>
              <a:grpSpLocks noChangeAspect="1"/>
            </p:cNvGrpSpPr>
            <p:nvPr/>
          </p:nvGrpSpPr>
          <p:grpSpPr>
            <a:xfrm>
              <a:off x="1083883" y="7998564"/>
              <a:ext cx="95594" cy="82785"/>
              <a:chOff x="0" y="0"/>
              <a:chExt cx="6350000" cy="5499100"/>
            </a:xfrm>
          </p:grpSpPr>
          <p:sp>
            <p:nvSpPr>
              <p:cNvPr id="1170" name="Freeform 11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71" name="Group 1171"/>
            <p:cNvGrpSpPr>
              <a:grpSpLocks noChangeAspect="1"/>
            </p:cNvGrpSpPr>
            <p:nvPr/>
          </p:nvGrpSpPr>
          <p:grpSpPr>
            <a:xfrm>
              <a:off x="1083883" y="4805780"/>
              <a:ext cx="95594" cy="82785"/>
              <a:chOff x="0" y="0"/>
              <a:chExt cx="6350000" cy="5499100"/>
            </a:xfrm>
          </p:grpSpPr>
          <p:sp>
            <p:nvSpPr>
              <p:cNvPr id="1172" name="Freeform 11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73" name="Group 1173"/>
            <p:cNvGrpSpPr>
              <a:grpSpLocks noChangeAspect="1"/>
            </p:cNvGrpSpPr>
            <p:nvPr/>
          </p:nvGrpSpPr>
          <p:grpSpPr>
            <a:xfrm>
              <a:off x="10785155" y="1618080"/>
              <a:ext cx="95594" cy="82785"/>
              <a:chOff x="0" y="0"/>
              <a:chExt cx="6350000" cy="5499100"/>
            </a:xfrm>
          </p:grpSpPr>
          <p:sp>
            <p:nvSpPr>
              <p:cNvPr id="1174" name="Freeform 11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75" name="Group 1175"/>
            <p:cNvGrpSpPr>
              <a:grpSpLocks noChangeAspect="1"/>
            </p:cNvGrpSpPr>
            <p:nvPr/>
          </p:nvGrpSpPr>
          <p:grpSpPr>
            <a:xfrm>
              <a:off x="10785155" y="7998564"/>
              <a:ext cx="95594" cy="82785"/>
              <a:chOff x="0" y="0"/>
              <a:chExt cx="6350000" cy="5499100"/>
            </a:xfrm>
          </p:grpSpPr>
          <p:sp>
            <p:nvSpPr>
              <p:cNvPr id="1176" name="Freeform 11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77" name="Group 1177"/>
            <p:cNvGrpSpPr>
              <a:grpSpLocks noChangeAspect="1"/>
            </p:cNvGrpSpPr>
            <p:nvPr/>
          </p:nvGrpSpPr>
          <p:grpSpPr>
            <a:xfrm>
              <a:off x="10785155" y="4805780"/>
              <a:ext cx="95594" cy="82785"/>
              <a:chOff x="0" y="0"/>
              <a:chExt cx="6350000" cy="5499100"/>
            </a:xfrm>
          </p:grpSpPr>
          <p:sp>
            <p:nvSpPr>
              <p:cNvPr id="1178" name="Freeform 11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79" name="Group 1179"/>
            <p:cNvGrpSpPr>
              <a:grpSpLocks noChangeAspect="1"/>
            </p:cNvGrpSpPr>
            <p:nvPr/>
          </p:nvGrpSpPr>
          <p:grpSpPr>
            <a:xfrm>
              <a:off x="7578032" y="0"/>
              <a:ext cx="95594" cy="82785"/>
              <a:chOff x="0" y="0"/>
              <a:chExt cx="6350000" cy="5499100"/>
            </a:xfrm>
          </p:grpSpPr>
          <p:sp>
            <p:nvSpPr>
              <p:cNvPr id="1180" name="Freeform 11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81" name="Group 1181"/>
            <p:cNvGrpSpPr>
              <a:grpSpLocks noChangeAspect="1"/>
            </p:cNvGrpSpPr>
            <p:nvPr/>
          </p:nvGrpSpPr>
          <p:grpSpPr>
            <a:xfrm>
              <a:off x="7578032" y="6380485"/>
              <a:ext cx="95594" cy="82785"/>
              <a:chOff x="0" y="0"/>
              <a:chExt cx="6350000" cy="5499100"/>
            </a:xfrm>
          </p:grpSpPr>
          <p:sp>
            <p:nvSpPr>
              <p:cNvPr id="1182" name="Freeform 11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83" name="Group 1183"/>
            <p:cNvGrpSpPr>
              <a:grpSpLocks noChangeAspect="1"/>
            </p:cNvGrpSpPr>
            <p:nvPr/>
          </p:nvGrpSpPr>
          <p:grpSpPr>
            <a:xfrm>
              <a:off x="7578032" y="3187700"/>
              <a:ext cx="95594" cy="82785"/>
              <a:chOff x="0" y="0"/>
              <a:chExt cx="6350000" cy="5499100"/>
            </a:xfrm>
          </p:grpSpPr>
          <p:sp>
            <p:nvSpPr>
              <p:cNvPr id="1184" name="Freeform 11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85" name="Group 1185"/>
            <p:cNvGrpSpPr>
              <a:grpSpLocks noChangeAspect="1"/>
            </p:cNvGrpSpPr>
            <p:nvPr/>
          </p:nvGrpSpPr>
          <p:grpSpPr>
            <a:xfrm>
              <a:off x="7578032" y="9568185"/>
              <a:ext cx="95594" cy="82785"/>
              <a:chOff x="0" y="0"/>
              <a:chExt cx="6350000" cy="5499100"/>
            </a:xfrm>
          </p:grpSpPr>
          <p:sp>
            <p:nvSpPr>
              <p:cNvPr id="1186" name="Freeform 11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87" name="Group 1187"/>
            <p:cNvGrpSpPr>
              <a:grpSpLocks noChangeAspect="1"/>
            </p:cNvGrpSpPr>
            <p:nvPr/>
          </p:nvGrpSpPr>
          <p:grpSpPr>
            <a:xfrm>
              <a:off x="17279304" y="0"/>
              <a:ext cx="95594" cy="82785"/>
              <a:chOff x="0" y="0"/>
              <a:chExt cx="6350000" cy="5499100"/>
            </a:xfrm>
          </p:grpSpPr>
          <p:sp>
            <p:nvSpPr>
              <p:cNvPr id="1188" name="Freeform 11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89" name="Group 1189"/>
            <p:cNvGrpSpPr>
              <a:grpSpLocks noChangeAspect="1"/>
            </p:cNvGrpSpPr>
            <p:nvPr/>
          </p:nvGrpSpPr>
          <p:grpSpPr>
            <a:xfrm>
              <a:off x="17279304" y="6380485"/>
              <a:ext cx="95594" cy="82785"/>
              <a:chOff x="0" y="0"/>
              <a:chExt cx="6350000" cy="5499100"/>
            </a:xfrm>
          </p:grpSpPr>
          <p:sp>
            <p:nvSpPr>
              <p:cNvPr id="1190" name="Freeform 11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91" name="Group 1191"/>
            <p:cNvGrpSpPr>
              <a:grpSpLocks noChangeAspect="1"/>
            </p:cNvGrpSpPr>
            <p:nvPr/>
          </p:nvGrpSpPr>
          <p:grpSpPr>
            <a:xfrm>
              <a:off x="17279304" y="3187700"/>
              <a:ext cx="95594" cy="82785"/>
              <a:chOff x="0" y="0"/>
              <a:chExt cx="6350000" cy="5499100"/>
            </a:xfrm>
          </p:grpSpPr>
          <p:sp>
            <p:nvSpPr>
              <p:cNvPr id="1192" name="Freeform 11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93" name="Group 1193"/>
            <p:cNvGrpSpPr>
              <a:grpSpLocks noChangeAspect="1"/>
            </p:cNvGrpSpPr>
            <p:nvPr/>
          </p:nvGrpSpPr>
          <p:grpSpPr>
            <a:xfrm>
              <a:off x="17279304" y="9568185"/>
              <a:ext cx="95594" cy="82785"/>
              <a:chOff x="0" y="0"/>
              <a:chExt cx="6350000" cy="5499100"/>
            </a:xfrm>
          </p:grpSpPr>
          <p:sp>
            <p:nvSpPr>
              <p:cNvPr id="1194" name="Freeform 11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95" name="Group 1195"/>
            <p:cNvGrpSpPr>
              <a:grpSpLocks noChangeAspect="1"/>
            </p:cNvGrpSpPr>
            <p:nvPr/>
          </p:nvGrpSpPr>
          <p:grpSpPr>
            <a:xfrm>
              <a:off x="20466684" y="0"/>
              <a:ext cx="95594" cy="82785"/>
              <a:chOff x="0" y="0"/>
              <a:chExt cx="6350000" cy="5499100"/>
            </a:xfrm>
          </p:grpSpPr>
          <p:sp>
            <p:nvSpPr>
              <p:cNvPr id="1196" name="Freeform 11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97" name="Group 1197"/>
            <p:cNvGrpSpPr>
              <a:grpSpLocks noChangeAspect="1"/>
            </p:cNvGrpSpPr>
            <p:nvPr/>
          </p:nvGrpSpPr>
          <p:grpSpPr>
            <a:xfrm>
              <a:off x="20466684" y="6380485"/>
              <a:ext cx="95594" cy="82785"/>
              <a:chOff x="0" y="0"/>
              <a:chExt cx="6350000" cy="5499100"/>
            </a:xfrm>
          </p:grpSpPr>
          <p:sp>
            <p:nvSpPr>
              <p:cNvPr id="1198" name="Freeform 11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99" name="Group 1199"/>
            <p:cNvGrpSpPr>
              <a:grpSpLocks noChangeAspect="1"/>
            </p:cNvGrpSpPr>
            <p:nvPr/>
          </p:nvGrpSpPr>
          <p:grpSpPr>
            <a:xfrm>
              <a:off x="20466684" y="3187700"/>
              <a:ext cx="95594" cy="82785"/>
              <a:chOff x="0" y="0"/>
              <a:chExt cx="6350000" cy="5499100"/>
            </a:xfrm>
          </p:grpSpPr>
          <p:sp>
            <p:nvSpPr>
              <p:cNvPr id="1200" name="Freeform 12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01" name="Group 1201"/>
            <p:cNvGrpSpPr>
              <a:grpSpLocks noChangeAspect="1"/>
            </p:cNvGrpSpPr>
            <p:nvPr/>
          </p:nvGrpSpPr>
          <p:grpSpPr>
            <a:xfrm>
              <a:off x="20466684" y="9568185"/>
              <a:ext cx="95594" cy="82785"/>
              <a:chOff x="0" y="0"/>
              <a:chExt cx="6350000" cy="5499100"/>
            </a:xfrm>
          </p:grpSpPr>
          <p:sp>
            <p:nvSpPr>
              <p:cNvPr id="1202" name="Freeform 12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03" name="Group 1203"/>
            <p:cNvGrpSpPr>
              <a:grpSpLocks noChangeAspect="1"/>
            </p:cNvGrpSpPr>
            <p:nvPr/>
          </p:nvGrpSpPr>
          <p:grpSpPr>
            <a:xfrm>
              <a:off x="7578032" y="1618080"/>
              <a:ext cx="95594" cy="82785"/>
              <a:chOff x="0" y="0"/>
              <a:chExt cx="6350000" cy="5499100"/>
            </a:xfrm>
          </p:grpSpPr>
          <p:sp>
            <p:nvSpPr>
              <p:cNvPr id="1204" name="Freeform 12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05" name="Group 1205"/>
            <p:cNvGrpSpPr>
              <a:grpSpLocks noChangeAspect="1"/>
            </p:cNvGrpSpPr>
            <p:nvPr/>
          </p:nvGrpSpPr>
          <p:grpSpPr>
            <a:xfrm>
              <a:off x="7578032" y="7998564"/>
              <a:ext cx="95594" cy="82785"/>
              <a:chOff x="0" y="0"/>
              <a:chExt cx="6350000" cy="5499100"/>
            </a:xfrm>
          </p:grpSpPr>
          <p:sp>
            <p:nvSpPr>
              <p:cNvPr id="1206" name="Freeform 12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07" name="Group 1207"/>
            <p:cNvGrpSpPr>
              <a:grpSpLocks noChangeAspect="1"/>
            </p:cNvGrpSpPr>
            <p:nvPr/>
          </p:nvGrpSpPr>
          <p:grpSpPr>
            <a:xfrm>
              <a:off x="7578032" y="4805780"/>
              <a:ext cx="95594" cy="82785"/>
              <a:chOff x="0" y="0"/>
              <a:chExt cx="6350000" cy="5499100"/>
            </a:xfrm>
          </p:grpSpPr>
          <p:sp>
            <p:nvSpPr>
              <p:cNvPr id="1208" name="Freeform 12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09" name="Group 1209"/>
            <p:cNvGrpSpPr>
              <a:grpSpLocks noChangeAspect="1"/>
            </p:cNvGrpSpPr>
            <p:nvPr/>
          </p:nvGrpSpPr>
          <p:grpSpPr>
            <a:xfrm>
              <a:off x="17279304" y="1618080"/>
              <a:ext cx="95594" cy="82785"/>
              <a:chOff x="0" y="0"/>
              <a:chExt cx="6350000" cy="5499100"/>
            </a:xfrm>
          </p:grpSpPr>
          <p:sp>
            <p:nvSpPr>
              <p:cNvPr id="1210" name="Freeform 12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11" name="Group 1211"/>
            <p:cNvGrpSpPr>
              <a:grpSpLocks noChangeAspect="1"/>
            </p:cNvGrpSpPr>
            <p:nvPr/>
          </p:nvGrpSpPr>
          <p:grpSpPr>
            <a:xfrm>
              <a:off x="17279304" y="7998564"/>
              <a:ext cx="95594" cy="82785"/>
              <a:chOff x="0" y="0"/>
              <a:chExt cx="6350000" cy="5499100"/>
            </a:xfrm>
          </p:grpSpPr>
          <p:sp>
            <p:nvSpPr>
              <p:cNvPr id="1212" name="Freeform 12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13" name="Group 1213"/>
            <p:cNvGrpSpPr>
              <a:grpSpLocks noChangeAspect="1"/>
            </p:cNvGrpSpPr>
            <p:nvPr/>
          </p:nvGrpSpPr>
          <p:grpSpPr>
            <a:xfrm>
              <a:off x="17279304" y="4805780"/>
              <a:ext cx="95594" cy="82785"/>
              <a:chOff x="0" y="0"/>
              <a:chExt cx="6350000" cy="5499100"/>
            </a:xfrm>
          </p:grpSpPr>
          <p:sp>
            <p:nvSpPr>
              <p:cNvPr id="1214" name="Freeform 12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15" name="Group 1215"/>
            <p:cNvGrpSpPr>
              <a:grpSpLocks noChangeAspect="1"/>
            </p:cNvGrpSpPr>
            <p:nvPr/>
          </p:nvGrpSpPr>
          <p:grpSpPr>
            <a:xfrm>
              <a:off x="20466684" y="1618080"/>
              <a:ext cx="95594" cy="82785"/>
              <a:chOff x="0" y="0"/>
              <a:chExt cx="6350000" cy="5499100"/>
            </a:xfrm>
          </p:grpSpPr>
          <p:sp>
            <p:nvSpPr>
              <p:cNvPr id="1216" name="Freeform 12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17" name="Group 1217"/>
            <p:cNvGrpSpPr>
              <a:grpSpLocks noChangeAspect="1"/>
            </p:cNvGrpSpPr>
            <p:nvPr/>
          </p:nvGrpSpPr>
          <p:grpSpPr>
            <a:xfrm>
              <a:off x="20466684" y="7998564"/>
              <a:ext cx="95594" cy="82785"/>
              <a:chOff x="0" y="0"/>
              <a:chExt cx="6350000" cy="5499100"/>
            </a:xfrm>
          </p:grpSpPr>
          <p:sp>
            <p:nvSpPr>
              <p:cNvPr id="1218" name="Freeform 12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19" name="Group 1219"/>
            <p:cNvGrpSpPr>
              <a:grpSpLocks noChangeAspect="1"/>
            </p:cNvGrpSpPr>
            <p:nvPr/>
          </p:nvGrpSpPr>
          <p:grpSpPr>
            <a:xfrm>
              <a:off x="20466684" y="4805780"/>
              <a:ext cx="95594" cy="82785"/>
              <a:chOff x="0" y="0"/>
              <a:chExt cx="6350000" cy="5499100"/>
            </a:xfrm>
          </p:grpSpPr>
          <p:sp>
            <p:nvSpPr>
              <p:cNvPr id="1220" name="Freeform 12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21" name="Group 1221"/>
            <p:cNvGrpSpPr>
              <a:grpSpLocks noChangeAspect="1"/>
            </p:cNvGrpSpPr>
            <p:nvPr/>
          </p:nvGrpSpPr>
          <p:grpSpPr>
            <a:xfrm>
              <a:off x="4331748" y="0"/>
              <a:ext cx="95594" cy="82785"/>
              <a:chOff x="0" y="0"/>
              <a:chExt cx="6350000" cy="5499100"/>
            </a:xfrm>
          </p:grpSpPr>
          <p:sp>
            <p:nvSpPr>
              <p:cNvPr id="1222" name="Freeform 12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23" name="Group 1223"/>
            <p:cNvGrpSpPr>
              <a:grpSpLocks noChangeAspect="1"/>
            </p:cNvGrpSpPr>
            <p:nvPr/>
          </p:nvGrpSpPr>
          <p:grpSpPr>
            <a:xfrm>
              <a:off x="4331748" y="6380485"/>
              <a:ext cx="95594" cy="82785"/>
              <a:chOff x="0" y="0"/>
              <a:chExt cx="6350000" cy="5499100"/>
            </a:xfrm>
          </p:grpSpPr>
          <p:sp>
            <p:nvSpPr>
              <p:cNvPr id="1224" name="Freeform 12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25" name="Group 1225"/>
            <p:cNvGrpSpPr>
              <a:grpSpLocks noChangeAspect="1"/>
            </p:cNvGrpSpPr>
            <p:nvPr/>
          </p:nvGrpSpPr>
          <p:grpSpPr>
            <a:xfrm>
              <a:off x="4331748" y="3187700"/>
              <a:ext cx="95594" cy="82785"/>
              <a:chOff x="0" y="0"/>
              <a:chExt cx="6350000" cy="5499100"/>
            </a:xfrm>
          </p:grpSpPr>
          <p:sp>
            <p:nvSpPr>
              <p:cNvPr id="1226" name="Freeform 12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27" name="Group 1227"/>
            <p:cNvGrpSpPr>
              <a:grpSpLocks noChangeAspect="1"/>
            </p:cNvGrpSpPr>
            <p:nvPr/>
          </p:nvGrpSpPr>
          <p:grpSpPr>
            <a:xfrm>
              <a:off x="4331748" y="9568185"/>
              <a:ext cx="95594" cy="82785"/>
              <a:chOff x="0" y="0"/>
              <a:chExt cx="6350000" cy="5499100"/>
            </a:xfrm>
          </p:grpSpPr>
          <p:sp>
            <p:nvSpPr>
              <p:cNvPr id="1228" name="Freeform 122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29" name="Group 1229"/>
            <p:cNvGrpSpPr>
              <a:grpSpLocks noChangeAspect="1"/>
            </p:cNvGrpSpPr>
            <p:nvPr/>
          </p:nvGrpSpPr>
          <p:grpSpPr>
            <a:xfrm>
              <a:off x="14033020" y="0"/>
              <a:ext cx="95594" cy="82785"/>
              <a:chOff x="0" y="0"/>
              <a:chExt cx="6350000" cy="5499100"/>
            </a:xfrm>
          </p:grpSpPr>
          <p:sp>
            <p:nvSpPr>
              <p:cNvPr id="1230" name="Freeform 123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31" name="Group 1231"/>
            <p:cNvGrpSpPr>
              <a:grpSpLocks noChangeAspect="1"/>
            </p:cNvGrpSpPr>
            <p:nvPr/>
          </p:nvGrpSpPr>
          <p:grpSpPr>
            <a:xfrm>
              <a:off x="14033020" y="6380485"/>
              <a:ext cx="95594" cy="82785"/>
              <a:chOff x="0" y="0"/>
              <a:chExt cx="6350000" cy="5499100"/>
            </a:xfrm>
          </p:grpSpPr>
          <p:sp>
            <p:nvSpPr>
              <p:cNvPr id="1232" name="Freeform 123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33" name="Group 1233"/>
            <p:cNvGrpSpPr>
              <a:grpSpLocks noChangeAspect="1"/>
            </p:cNvGrpSpPr>
            <p:nvPr/>
          </p:nvGrpSpPr>
          <p:grpSpPr>
            <a:xfrm>
              <a:off x="14033020" y="3187700"/>
              <a:ext cx="95594" cy="82785"/>
              <a:chOff x="0" y="0"/>
              <a:chExt cx="6350000" cy="5499100"/>
            </a:xfrm>
          </p:grpSpPr>
          <p:sp>
            <p:nvSpPr>
              <p:cNvPr id="1234" name="Freeform 123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35" name="Group 1235"/>
            <p:cNvGrpSpPr>
              <a:grpSpLocks noChangeAspect="1"/>
            </p:cNvGrpSpPr>
            <p:nvPr/>
          </p:nvGrpSpPr>
          <p:grpSpPr>
            <a:xfrm>
              <a:off x="14033020" y="9568185"/>
              <a:ext cx="95594" cy="82785"/>
              <a:chOff x="0" y="0"/>
              <a:chExt cx="6350000" cy="5499100"/>
            </a:xfrm>
          </p:grpSpPr>
          <p:sp>
            <p:nvSpPr>
              <p:cNvPr id="1236" name="Freeform 123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37" name="Group 1237"/>
            <p:cNvGrpSpPr>
              <a:grpSpLocks noChangeAspect="1"/>
            </p:cNvGrpSpPr>
            <p:nvPr/>
          </p:nvGrpSpPr>
          <p:grpSpPr>
            <a:xfrm>
              <a:off x="4331748" y="1618080"/>
              <a:ext cx="95594" cy="82785"/>
              <a:chOff x="0" y="0"/>
              <a:chExt cx="6350000" cy="5499100"/>
            </a:xfrm>
          </p:grpSpPr>
          <p:sp>
            <p:nvSpPr>
              <p:cNvPr id="1238" name="Freeform 123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39" name="Group 1239"/>
            <p:cNvGrpSpPr>
              <a:grpSpLocks noChangeAspect="1"/>
            </p:cNvGrpSpPr>
            <p:nvPr/>
          </p:nvGrpSpPr>
          <p:grpSpPr>
            <a:xfrm>
              <a:off x="4331748" y="7998564"/>
              <a:ext cx="95594" cy="82785"/>
              <a:chOff x="0" y="0"/>
              <a:chExt cx="6350000" cy="5499100"/>
            </a:xfrm>
          </p:grpSpPr>
          <p:sp>
            <p:nvSpPr>
              <p:cNvPr id="1240" name="Freeform 124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41" name="Group 1241"/>
            <p:cNvGrpSpPr>
              <a:grpSpLocks noChangeAspect="1"/>
            </p:cNvGrpSpPr>
            <p:nvPr/>
          </p:nvGrpSpPr>
          <p:grpSpPr>
            <a:xfrm>
              <a:off x="4331748" y="4805780"/>
              <a:ext cx="95594" cy="82785"/>
              <a:chOff x="0" y="0"/>
              <a:chExt cx="6350000" cy="5499100"/>
            </a:xfrm>
          </p:grpSpPr>
          <p:sp>
            <p:nvSpPr>
              <p:cNvPr id="1242" name="Freeform 124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43" name="Group 1243"/>
            <p:cNvGrpSpPr>
              <a:grpSpLocks noChangeAspect="1"/>
            </p:cNvGrpSpPr>
            <p:nvPr/>
          </p:nvGrpSpPr>
          <p:grpSpPr>
            <a:xfrm>
              <a:off x="14033020" y="1618080"/>
              <a:ext cx="95594" cy="82785"/>
              <a:chOff x="0" y="0"/>
              <a:chExt cx="6350000" cy="5499100"/>
            </a:xfrm>
          </p:grpSpPr>
          <p:sp>
            <p:nvSpPr>
              <p:cNvPr id="1244" name="Freeform 124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45" name="Group 1245"/>
            <p:cNvGrpSpPr>
              <a:grpSpLocks noChangeAspect="1"/>
            </p:cNvGrpSpPr>
            <p:nvPr/>
          </p:nvGrpSpPr>
          <p:grpSpPr>
            <a:xfrm>
              <a:off x="14033020" y="7998564"/>
              <a:ext cx="95594" cy="82785"/>
              <a:chOff x="0" y="0"/>
              <a:chExt cx="6350000" cy="5499100"/>
            </a:xfrm>
          </p:grpSpPr>
          <p:sp>
            <p:nvSpPr>
              <p:cNvPr id="1246" name="Freeform 12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47" name="Group 1247"/>
            <p:cNvGrpSpPr>
              <a:grpSpLocks noChangeAspect="1"/>
            </p:cNvGrpSpPr>
            <p:nvPr/>
          </p:nvGrpSpPr>
          <p:grpSpPr>
            <a:xfrm>
              <a:off x="14033020" y="4805780"/>
              <a:ext cx="95594" cy="82785"/>
              <a:chOff x="0" y="0"/>
              <a:chExt cx="6350000" cy="5499100"/>
            </a:xfrm>
          </p:grpSpPr>
          <p:sp>
            <p:nvSpPr>
              <p:cNvPr id="1248" name="Freeform 124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49" name="Group 1249"/>
            <p:cNvGrpSpPr>
              <a:grpSpLocks noChangeAspect="1"/>
            </p:cNvGrpSpPr>
            <p:nvPr/>
          </p:nvGrpSpPr>
          <p:grpSpPr>
            <a:xfrm>
              <a:off x="1622544" y="537155"/>
              <a:ext cx="95594" cy="82785"/>
              <a:chOff x="0" y="0"/>
              <a:chExt cx="6350000" cy="5499100"/>
            </a:xfrm>
          </p:grpSpPr>
          <p:sp>
            <p:nvSpPr>
              <p:cNvPr id="1250" name="Freeform 12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51" name="Group 1251"/>
            <p:cNvGrpSpPr>
              <a:grpSpLocks noChangeAspect="1"/>
            </p:cNvGrpSpPr>
            <p:nvPr/>
          </p:nvGrpSpPr>
          <p:grpSpPr>
            <a:xfrm>
              <a:off x="1622544" y="6917640"/>
              <a:ext cx="95594" cy="82785"/>
              <a:chOff x="0" y="0"/>
              <a:chExt cx="6350000" cy="5499100"/>
            </a:xfrm>
          </p:grpSpPr>
          <p:sp>
            <p:nvSpPr>
              <p:cNvPr id="1252" name="Freeform 12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53" name="Group 1253"/>
            <p:cNvGrpSpPr>
              <a:grpSpLocks noChangeAspect="1"/>
            </p:cNvGrpSpPr>
            <p:nvPr/>
          </p:nvGrpSpPr>
          <p:grpSpPr>
            <a:xfrm>
              <a:off x="1622544" y="3724855"/>
              <a:ext cx="95594" cy="82785"/>
              <a:chOff x="0" y="0"/>
              <a:chExt cx="6350000" cy="5499100"/>
            </a:xfrm>
          </p:grpSpPr>
          <p:sp>
            <p:nvSpPr>
              <p:cNvPr id="1254" name="Freeform 12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55" name="Group 1255"/>
            <p:cNvGrpSpPr>
              <a:grpSpLocks noChangeAspect="1"/>
            </p:cNvGrpSpPr>
            <p:nvPr/>
          </p:nvGrpSpPr>
          <p:grpSpPr>
            <a:xfrm>
              <a:off x="1622544" y="10105340"/>
              <a:ext cx="95594" cy="82785"/>
              <a:chOff x="0" y="0"/>
              <a:chExt cx="6350000" cy="5499100"/>
            </a:xfrm>
          </p:grpSpPr>
          <p:sp>
            <p:nvSpPr>
              <p:cNvPr id="1256" name="Freeform 12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57" name="Group 1257"/>
            <p:cNvGrpSpPr>
              <a:grpSpLocks noChangeAspect="1"/>
            </p:cNvGrpSpPr>
            <p:nvPr/>
          </p:nvGrpSpPr>
          <p:grpSpPr>
            <a:xfrm>
              <a:off x="11323816" y="537155"/>
              <a:ext cx="95594" cy="82785"/>
              <a:chOff x="0" y="0"/>
              <a:chExt cx="6350000" cy="5499100"/>
            </a:xfrm>
          </p:grpSpPr>
          <p:sp>
            <p:nvSpPr>
              <p:cNvPr id="1258" name="Freeform 12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59" name="Group 1259"/>
            <p:cNvGrpSpPr>
              <a:grpSpLocks noChangeAspect="1"/>
            </p:cNvGrpSpPr>
            <p:nvPr/>
          </p:nvGrpSpPr>
          <p:grpSpPr>
            <a:xfrm>
              <a:off x="11323816" y="6917640"/>
              <a:ext cx="95594" cy="82785"/>
              <a:chOff x="0" y="0"/>
              <a:chExt cx="6350000" cy="5499100"/>
            </a:xfrm>
          </p:grpSpPr>
          <p:sp>
            <p:nvSpPr>
              <p:cNvPr id="1260" name="Freeform 12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61" name="Group 1261"/>
            <p:cNvGrpSpPr>
              <a:grpSpLocks noChangeAspect="1"/>
            </p:cNvGrpSpPr>
            <p:nvPr/>
          </p:nvGrpSpPr>
          <p:grpSpPr>
            <a:xfrm>
              <a:off x="11323816" y="3724855"/>
              <a:ext cx="95594" cy="82785"/>
              <a:chOff x="0" y="0"/>
              <a:chExt cx="6350000" cy="5499100"/>
            </a:xfrm>
          </p:grpSpPr>
          <p:sp>
            <p:nvSpPr>
              <p:cNvPr id="1262" name="Freeform 12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63" name="Group 1263"/>
            <p:cNvGrpSpPr>
              <a:grpSpLocks noChangeAspect="1"/>
            </p:cNvGrpSpPr>
            <p:nvPr/>
          </p:nvGrpSpPr>
          <p:grpSpPr>
            <a:xfrm>
              <a:off x="11323816" y="10105340"/>
              <a:ext cx="95594" cy="82785"/>
              <a:chOff x="0" y="0"/>
              <a:chExt cx="6350000" cy="5499100"/>
            </a:xfrm>
          </p:grpSpPr>
          <p:sp>
            <p:nvSpPr>
              <p:cNvPr id="1264" name="Freeform 12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65" name="Group 1265"/>
            <p:cNvGrpSpPr>
              <a:grpSpLocks noChangeAspect="1"/>
            </p:cNvGrpSpPr>
            <p:nvPr/>
          </p:nvGrpSpPr>
          <p:grpSpPr>
            <a:xfrm>
              <a:off x="1622544" y="2155235"/>
              <a:ext cx="95594" cy="82785"/>
              <a:chOff x="0" y="0"/>
              <a:chExt cx="6350000" cy="5499100"/>
            </a:xfrm>
          </p:grpSpPr>
          <p:sp>
            <p:nvSpPr>
              <p:cNvPr id="1266" name="Freeform 12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67" name="Group 1267"/>
            <p:cNvGrpSpPr>
              <a:grpSpLocks noChangeAspect="1"/>
            </p:cNvGrpSpPr>
            <p:nvPr/>
          </p:nvGrpSpPr>
          <p:grpSpPr>
            <a:xfrm>
              <a:off x="1622544" y="8535719"/>
              <a:ext cx="95594" cy="82785"/>
              <a:chOff x="0" y="0"/>
              <a:chExt cx="6350000" cy="5499100"/>
            </a:xfrm>
          </p:grpSpPr>
          <p:sp>
            <p:nvSpPr>
              <p:cNvPr id="1268" name="Freeform 12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69" name="Group 1269"/>
            <p:cNvGrpSpPr>
              <a:grpSpLocks noChangeAspect="1"/>
            </p:cNvGrpSpPr>
            <p:nvPr/>
          </p:nvGrpSpPr>
          <p:grpSpPr>
            <a:xfrm>
              <a:off x="1622544" y="5342935"/>
              <a:ext cx="95594" cy="82785"/>
              <a:chOff x="0" y="0"/>
              <a:chExt cx="6350000" cy="5499100"/>
            </a:xfrm>
          </p:grpSpPr>
          <p:sp>
            <p:nvSpPr>
              <p:cNvPr id="1270" name="Freeform 12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71" name="Group 1271"/>
            <p:cNvGrpSpPr>
              <a:grpSpLocks noChangeAspect="1"/>
            </p:cNvGrpSpPr>
            <p:nvPr/>
          </p:nvGrpSpPr>
          <p:grpSpPr>
            <a:xfrm>
              <a:off x="11323816" y="2155235"/>
              <a:ext cx="95594" cy="82785"/>
              <a:chOff x="0" y="0"/>
              <a:chExt cx="6350000" cy="5499100"/>
            </a:xfrm>
          </p:grpSpPr>
          <p:sp>
            <p:nvSpPr>
              <p:cNvPr id="1272" name="Freeform 12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73" name="Group 1273"/>
            <p:cNvGrpSpPr>
              <a:grpSpLocks noChangeAspect="1"/>
            </p:cNvGrpSpPr>
            <p:nvPr/>
          </p:nvGrpSpPr>
          <p:grpSpPr>
            <a:xfrm>
              <a:off x="11323816" y="8535719"/>
              <a:ext cx="95594" cy="82785"/>
              <a:chOff x="0" y="0"/>
              <a:chExt cx="6350000" cy="5499100"/>
            </a:xfrm>
          </p:grpSpPr>
          <p:sp>
            <p:nvSpPr>
              <p:cNvPr id="1274" name="Freeform 12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75" name="Group 1275"/>
            <p:cNvGrpSpPr>
              <a:grpSpLocks noChangeAspect="1"/>
            </p:cNvGrpSpPr>
            <p:nvPr/>
          </p:nvGrpSpPr>
          <p:grpSpPr>
            <a:xfrm>
              <a:off x="11323816" y="5342935"/>
              <a:ext cx="95594" cy="82785"/>
              <a:chOff x="0" y="0"/>
              <a:chExt cx="6350000" cy="5499100"/>
            </a:xfrm>
          </p:grpSpPr>
          <p:sp>
            <p:nvSpPr>
              <p:cNvPr id="1276" name="Freeform 12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77" name="Group 1277"/>
            <p:cNvGrpSpPr>
              <a:grpSpLocks noChangeAspect="1"/>
            </p:cNvGrpSpPr>
            <p:nvPr/>
          </p:nvGrpSpPr>
          <p:grpSpPr>
            <a:xfrm>
              <a:off x="8116693" y="537155"/>
              <a:ext cx="95594" cy="82785"/>
              <a:chOff x="0" y="0"/>
              <a:chExt cx="6350000" cy="5499100"/>
            </a:xfrm>
          </p:grpSpPr>
          <p:sp>
            <p:nvSpPr>
              <p:cNvPr id="1278" name="Freeform 12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79" name="Group 1279"/>
            <p:cNvGrpSpPr>
              <a:grpSpLocks noChangeAspect="1"/>
            </p:cNvGrpSpPr>
            <p:nvPr/>
          </p:nvGrpSpPr>
          <p:grpSpPr>
            <a:xfrm>
              <a:off x="8116693" y="6917640"/>
              <a:ext cx="95594" cy="82785"/>
              <a:chOff x="0" y="0"/>
              <a:chExt cx="6350000" cy="5499100"/>
            </a:xfrm>
          </p:grpSpPr>
          <p:sp>
            <p:nvSpPr>
              <p:cNvPr id="1280" name="Freeform 12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81" name="Group 1281"/>
            <p:cNvGrpSpPr>
              <a:grpSpLocks noChangeAspect="1"/>
            </p:cNvGrpSpPr>
            <p:nvPr/>
          </p:nvGrpSpPr>
          <p:grpSpPr>
            <a:xfrm>
              <a:off x="8116693" y="3724855"/>
              <a:ext cx="95594" cy="82785"/>
              <a:chOff x="0" y="0"/>
              <a:chExt cx="6350000" cy="5499100"/>
            </a:xfrm>
          </p:grpSpPr>
          <p:sp>
            <p:nvSpPr>
              <p:cNvPr id="1282" name="Freeform 12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83" name="Group 1283"/>
            <p:cNvGrpSpPr>
              <a:grpSpLocks noChangeAspect="1"/>
            </p:cNvGrpSpPr>
            <p:nvPr/>
          </p:nvGrpSpPr>
          <p:grpSpPr>
            <a:xfrm>
              <a:off x="8116693" y="10105340"/>
              <a:ext cx="95594" cy="82785"/>
              <a:chOff x="0" y="0"/>
              <a:chExt cx="6350000" cy="5499100"/>
            </a:xfrm>
          </p:grpSpPr>
          <p:sp>
            <p:nvSpPr>
              <p:cNvPr id="1284" name="Freeform 12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85" name="Group 1285"/>
            <p:cNvGrpSpPr>
              <a:grpSpLocks noChangeAspect="1"/>
            </p:cNvGrpSpPr>
            <p:nvPr/>
          </p:nvGrpSpPr>
          <p:grpSpPr>
            <a:xfrm>
              <a:off x="17817965" y="537155"/>
              <a:ext cx="95594" cy="82785"/>
              <a:chOff x="0" y="0"/>
              <a:chExt cx="6350000" cy="5499100"/>
            </a:xfrm>
          </p:grpSpPr>
          <p:sp>
            <p:nvSpPr>
              <p:cNvPr id="1286" name="Freeform 12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87" name="Group 1287"/>
            <p:cNvGrpSpPr>
              <a:grpSpLocks noChangeAspect="1"/>
            </p:cNvGrpSpPr>
            <p:nvPr/>
          </p:nvGrpSpPr>
          <p:grpSpPr>
            <a:xfrm>
              <a:off x="17817965" y="6917640"/>
              <a:ext cx="95594" cy="82785"/>
              <a:chOff x="0" y="0"/>
              <a:chExt cx="6350000" cy="5499100"/>
            </a:xfrm>
          </p:grpSpPr>
          <p:sp>
            <p:nvSpPr>
              <p:cNvPr id="1288" name="Freeform 12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89" name="Group 1289"/>
            <p:cNvGrpSpPr>
              <a:grpSpLocks noChangeAspect="1"/>
            </p:cNvGrpSpPr>
            <p:nvPr/>
          </p:nvGrpSpPr>
          <p:grpSpPr>
            <a:xfrm>
              <a:off x="17817965" y="3724855"/>
              <a:ext cx="95594" cy="82785"/>
              <a:chOff x="0" y="0"/>
              <a:chExt cx="6350000" cy="5499100"/>
            </a:xfrm>
          </p:grpSpPr>
          <p:sp>
            <p:nvSpPr>
              <p:cNvPr id="1290" name="Freeform 12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91" name="Group 1291"/>
            <p:cNvGrpSpPr>
              <a:grpSpLocks noChangeAspect="1"/>
            </p:cNvGrpSpPr>
            <p:nvPr/>
          </p:nvGrpSpPr>
          <p:grpSpPr>
            <a:xfrm>
              <a:off x="17817965" y="10105340"/>
              <a:ext cx="95594" cy="82785"/>
              <a:chOff x="0" y="0"/>
              <a:chExt cx="6350000" cy="5499100"/>
            </a:xfrm>
          </p:grpSpPr>
          <p:sp>
            <p:nvSpPr>
              <p:cNvPr id="1292" name="Freeform 12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93" name="Group 1293"/>
            <p:cNvGrpSpPr>
              <a:grpSpLocks noChangeAspect="1"/>
            </p:cNvGrpSpPr>
            <p:nvPr/>
          </p:nvGrpSpPr>
          <p:grpSpPr>
            <a:xfrm>
              <a:off x="21005345" y="537155"/>
              <a:ext cx="95594" cy="82785"/>
              <a:chOff x="0" y="0"/>
              <a:chExt cx="6350000" cy="5499100"/>
            </a:xfrm>
          </p:grpSpPr>
          <p:sp>
            <p:nvSpPr>
              <p:cNvPr id="1294" name="Freeform 12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95" name="Group 1295"/>
            <p:cNvGrpSpPr>
              <a:grpSpLocks noChangeAspect="1"/>
            </p:cNvGrpSpPr>
            <p:nvPr/>
          </p:nvGrpSpPr>
          <p:grpSpPr>
            <a:xfrm>
              <a:off x="21005345" y="6917640"/>
              <a:ext cx="95594" cy="82785"/>
              <a:chOff x="0" y="0"/>
              <a:chExt cx="6350000" cy="5499100"/>
            </a:xfrm>
          </p:grpSpPr>
          <p:sp>
            <p:nvSpPr>
              <p:cNvPr id="1296" name="Freeform 12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97" name="Group 1297"/>
            <p:cNvGrpSpPr>
              <a:grpSpLocks noChangeAspect="1"/>
            </p:cNvGrpSpPr>
            <p:nvPr/>
          </p:nvGrpSpPr>
          <p:grpSpPr>
            <a:xfrm>
              <a:off x="21005345" y="3724855"/>
              <a:ext cx="95594" cy="82785"/>
              <a:chOff x="0" y="0"/>
              <a:chExt cx="6350000" cy="5499100"/>
            </a:xfrm>
          </p:grpSpPr>
          <p:sp>
            <p:nvSpPr>
              <p:cNvPr id="1298" name="Freeform 12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99" name="Group 1299"/>
            <p:cNvGrpSpPr>
              <a:grpSpLocks noChangeAspect="1"/>
            </p:cNvGrpSpPr>
            <p:nvPr/>
          </p:nvGrpSpPr>
          <p:grpSpPr>
            <a:xfrm>
              <a:off x="21005345" y="10105340"/>
              <a:ext cx="95594" cy="82785"/>
              <a:chOff x="0" y="0"/>
              <a:chExt cx="6350000" cy="5499100"/>
            </a:xfrm>
          </p:grpSpPr>
          <p:sp>
            <p:nvSpPr>
              <p:cNvPr id="1300" name="Freeform 13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01" name="Group 1301"/>
            <p:cNvGrpSpPr>
              <a:grpSpLocks noChangeAspect="1"/>
            </p:cNvGrpSpPr>
            <p:nvPr/>
          </p:nvGrpSpPr>
          <p:grpSpPr>
            <a:xfrm>
              <a:off x="8116693" y="2155235"/>
              <a:ext cx="95594" cy="82785"/>
              <a:chOff x="0" y="0"/>
              <a:chExt cx="6350000" cy="5499100"/>
            </a:xfrm>
          </p:grpSpPr>
          <p:sp>
            <p:nvSpPr>
              <p:cNvPr id="1302" name="Freeform 13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03" name="Group 1303"/>
            <p:cNvGrpSpPr>
              <a:grpSpLocks noChangeAspect="1"/>
            </p:cNvGrpSpPr>
            <p:nvPr/>
          </p:nvGrpSpPr>
          <p:grpSpPr>
            <a:xfrm>
              <a:off x="8116693" y="8535719"/>
              <a:ext cx="95594" cy="82785"/>
              <a:chOff x="0" y="0"/>
              <a:chExt cx="6350000" cy="5499100"/>
            </a:xfrm>
          </p:grpSpPr>
          <p:sp>
            <p:nvSpPr>
              <p:cNvPr id="1304" name="Freeform 13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05" name="Group 1305"/>
            <p:cNvGrpSpPr>
              <a:grpSpLocks noChangeAspect="1"/>
            </p:cNvGrpSpPr>
            <p:nvPr/>
          </p:nvGrpSpPr>
          <p:grpSpPr>
            <a:xfrm>
              <a:off x="8116693" y="5342935"/>
              <a:ext cx="95594" cy="82785"/>
              <a:chOff x="0" y="0"/>
              <a:chExt cx="6350000" cy="5499100"/>
            </a:xfrm>
          </p:grpSpPr>
          <p:sp>
            <p:nvSpPr>
              <p:cNvPr id="1306" name="Freeform 13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07" name="Group 1307"/>
            <p:cNvGrpSpPr>
              <a:grpSpLocks noChangeAspect="1"/>
            </p:cNvGrpSpPr>
            <p:nvPr/>
          </p:nvGrpSpPr>
          <p:grpSpPr>
            <a:xfrm>
              <a:off x="17817965" y="2155235"/>
              <a:ext cx="95594" cy="82785"/>
              <a:chOff x="0" y="0"/>
              <a:chExt cx="6350000" cy="5499100"/>
            </a:xfrm>
          </p:grpSpPr>
          <p:sp>
            <p:nvSpPr>
              <p:cNvPr id="1308" name="Freeform 13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09" name="Group 1309"/>
            <p:cNvGrpSpPr>
              <a:grpSpLocks noChangeAspect="1"/>
            </p:cNvGrpSpPr>
            <p:nvPr/>
          </p:nvGrpSpPr>
          <p:grpSpPr>
            <a:xfrm>
              <a:off x="17817965" y="8535719"/>
              <a:ext cx="95594" cy="82785"/>
              <a:chOff x="0" y="0"/>
              <a:chExt cx="6350000" cy="5499100"/>
            </a:xfrm>
          </p:grpSpPr>
          <p:sp>
            <p:nvSpPr>
              <p:cNvPr id="1310" name="Freeform 13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11" name="Group 1311"/>
            <p:cNvGrpSpPr>
              <a:grpSpLocks noChangeAspect="1"/>
            </p:cNvGrpSpPr>
            <p:nvPr/>
          </p:nvGrpSpPr>
          <p:grpSpPr>
            <a:xfrm>
              <a:off x="17817965" y="5342935"/>
              <a:ext cx="95594" cy="82785"/>
              <a:chOff x="0" y="0"/>
              <a:chExt cx="6350000" cy="5499100"/>
            </a:xfrm>
          </p:grpSpPr>
          <p:sp>
            <p:nvSpPr>
              <p:cNvPr id="1312" name="Freeform 13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13" name="Group 1313"/>
            <p:cNvGrpSpPr>
              <a:grpSpLocks noChangeAspect="1"/>
            </p:cNvGrpSpPr>
            <p:nvPr/>
          </p:nvGrpSpPr>
          <p:grpSpPr>
            <a:xfrm>
              <a:off x="21005345" y="2155235"/>
              <a:ext cx="95594" cy="82785"/>
              <a:chOff x="0" y="0"/>
              <a:chExt cx="6350000" cy="5499100"/>
            </a:xfrm>
          </p:grpSpPr>
          <p:sp>
            <p:nvSpPr>
              <p:cNvPr id="1314" name="Freeform 13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15" name="Group 1315"/>
            <p:cNvGrpSpPr>
              <a:grpSpLocks noChangeAspect="1"/>
            </p:cNvGrpSpPr>
            <p:nvPr/>
          </p:nvGrpSpPr>
          <p:grpSpPr>
            <a:xfrm>
              <a:off x="21005345" y="8535719"/>
              <a:ext cx="95594" cy="82785"/>
              <a:chOff x="0" y="0"/>
              <a:chExt cx="6350000" cy="5499100"/>
            </a:xfrm>
          </p:grpSpPr>
          <p:sp>
            <p:nvSpPr>
              <p:cNvPr id="1316" name="Freeform 13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17" name="Group 1317"/>
            <p:cNvGrpSpPr>
              <a:grpSpLocks noChangeAspect="1"/>
            </p:cNvGrpSpPr>
            <p:nvPr/>
          </p:nvGrpSpPr>
          <p:grpSpPr>
            <a:xfrm>
              <a:off x="21005345" y="5342935"/>
              <a:ext cx="95594" cy="82785"/>
              <a:chOff x="0" y="0"/>
              <a:chExt cx="6350000" cy="5499100"/>
            </a:xfrm>
          </p:grpSpPr>
          <p:sp>
            <p:nvSpPr>
              <p:cNvPr id="1318" name="Freeform 13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19" name="Group 1319"/>
            <p:cNvGrpSpPr>
              <a:grpSpLocks noChangeAspect="1"/>
            </p:cNvGrpSpPr>
            <p:nvPr/>
          </p:nvGrpSpPr>
          <p:grpSpPr>
            <a:xfrm>
              <a:off x="4870409" y="537155"/>
              <a:ext cx="95594" cy="82785"/>
              <a:chOff x="0" y="0"/>
              <a:chExt cx="6350000" cy="5499100"/>
            </a:xfrm>
          </p:grpSpPr>
          <p:sp>
            <p:nvSpPr>
              <p:cNvPr id="1320" name="Freeform 13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21" name="Group 1321"/>
            <p:cNvGrpSpPr>
              <a:grpSpLocks noChangeAspect="1"/>
            </p:cNvGrpSpPr>
            <p:nvPr/>
          </p:nvGrpSpPr>
          <p:grpSpPr>
            <a:xfrm>
              <a:off x="4870409" y="6917640"/>
              <a:ext cx="95594" cy="82785"/>
              <a:chOff x="0" y="0"/>
              <a:chExt cx="6350000" cy="5499100"/>
            </a:xfrm>
          </p:grpSpPr>
          <p:sp>
            <p:nvSpPr>
              <p:cNvPr id="1322" name="Freeform 13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23" name="Group 1323"/>
            <p:cNvGrpSpPr>
              <a:grpSpLocks noChangeAspect="1"/>
            </p:cNvGrpSpPr>
            <p:nvPr/>
          </p:nvGrpSpPr>
          <p:grpSpPr>
            <a:xfrm>
              <a:off x="4870409" y="3724855"/>
              <a:ext cx="95594" cy="82785"/>
              <a:chOff x="0" y="0"/>
              <a:chExt cx="6350000" cy="5499100"/>
            </a:xfrm>
          </p:grpSpPr>
          <p:sp>
            <p:nvSpPr>
              <p:cNvPr id="1324" name="Freeform 13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25" name="Group 1325"/>
            <p:cNvGrpSpPr>
              <a:grpSpLocks noChangeAspect="1"/>
            </p:cNvGrpSpPr>
            <p:nvPr/>
          </p:nvGrpSpPr>
          <p:grpSpPr>
            <a:xfrm>
              <a:off x="4870409" y="10105340"/>
              <a:ext cx="95594" cy="82785"/>
              <a:chOff x="0" y="0"/>
              <a:chExt cx="6350000" cy="5499100"/>
            </a:xfrm>
          </p:grpSpPr>
          <p:sp>
            <p:nvSpPr>
              <p:cNvPr id="1326" name="Freeform 13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27" name="Group 1327"/>
            <p:cNvGrpSpPr>
              <a:grpSpLocks noChangeAspect="1"/>
            </p:cNvGrpSpPr>
            <p:nvPr/>
          </p:nvGrpSpPr>
          <p:grpSpPr>
            <a:xfrm>
              <a:off x="14571681" y="537155"/>
              <a:ext cx="95594" cy="82785"/>
              <a:chOff x="0" y="0"/>
              <a:chExt cx="6350000" cy="5499100"/>
            </a:xfrm>
          </p:grpSpPr>
          <p:sp>
            <p:nvSpPr>
              <p:cNvPr id="1328" name="Freeform 132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29" name="Group 1329"/>
            <p:cNvGrpSpPr>
              <a:grpSpLocks noChangeAspect="1"/>
            </p:cNvGrpSpPr>
            <p:nvPr/>
          </p:nvGrpSpPr>
          <p:grpSpPr>
            <a:xfrm>
              <a:off x="14571681" y="6917640"/>
              <a:ext cx="95594" cy="82785"/>
              <a:chOff x="0" y="0"/>
              <a:chExt cx="6350000" cy="5499100"/>
            </a:xfrm>
          </p:grpSpPr>
          <p:sp>
            <p:nvSpPr>
              <p:cNvPr id="1330" name="Freeform 133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31" name="Group 1331"/>
            <p:cNvGrpSpPr>
              <a:grpSpLocks noChangeAspect="1"/>
            </p:cNvGrpSpPr>
            <p:nvPr/>
          </p:nvGrpSpPr>
          <p:grpSpPr>
            <a:xfrm>
              <a:off x="14571681" y="3724855"/>
              <a:ext cx="95594" cy="82785"/>
              <a:chOff x="0" y="0"/>
              <a:chExt cx="6350000" cy="5499100"/>
            </a:xfrm>
          </p:grpSpPr>
          <p:sp>
            <p:nvSpPr>
              <p:cNvPr id="1332" name="Freeform 133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33" name="Group 1333"/>
            <p:cNvGrpSpPr>
              <a:grpSpLocks noChangeAspect="1"/>
            </p:cNvGrpSpPr>
            <p:nvPr/>
          </p:nvGrpSpPr>
          <p:grpSpPr>
            <a:xfrm>
              <a:off x="14571681" y="10105340"/>
              <a:ext cx="95594" cy="82785"/>
              <a:chOff x="0" y="0"/>
              <a:chExt cx="6350000" cy="5499100"/>
            </a:xfrm>
          </p:grpSpPr>
          <p:sp>
            <p:nvSpPr>
              <p:cNvPr id="1334" name="Freeform 133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35" name="Group 1335"/>
            <p:cNvGrpSpPr>
              <a:grpSpLocks noChangeAspect="1"/>
            </p:cNvGrpSpPr>
            <p:nvPr/>
          </p:nvGrpSpPr>
          <p:grpSpPr>
            <a:xfrm>
              <a:off x="4870409" y="2155235"/>
              <a:ext cx="95594" cy="82785"/>
              <a:chOff x="0" y="0"/>
              <a:chExt cx="6350000" cy="5499100"/>
            </a:xfrm>
          </p:grpSpPr>
          <p:sp>
            <p:nvSpPr>
              <p:cNvPr id="1336" name="Freeform 133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37" name="Group 1337"/>
            <p:cNvGrpSpPr>
              <a:grpSpLocks noChangeAspect="1"/>
            </p:cNvGrpSpPr>
            <p:nvPr/>
          </p:nvGrpSpPr>
          <p:grpSpPr>
            <a:xfrm>
              <a:off x="4870409" y="8535719"/>
              <a:ext cx="95594" cy="82785"/>
              <a:chOff x="0" y="0"/>
              <a:chExt cx="6350000" cy="5499100"/>
            </a:xfrm>
          </p:grpSpPr>
          <p:sp>
            <p:nvSpPr>
              <p:cNvPr id="1338" name="Freeform 133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39" name="Group 1339"/>
            <p:cNvGrpSpPr>
              <a:grpSpLocks noChangeAspect="1"/>
            </p:cNvGrpSpPr>
            <p:nvPr/>
          </p:nvGrpSpPr>
          <p:grpSpPr>
            <a:xfrm>
              <a:off x="4870409" y="5342935"/>
              <a:ext cx="95594" cy="82785"/>
              <a:chOff x="0" y="0"/>
              <a:chExt cx="6350000" cy="5499100"/>
            </a:xfrm>
          </p:grpSpPr>
          <p:sp>
            <p:nvSpPr>
              <p:cNvPr id="1340" name="Freeform 134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41" name="Group 1341"/>
            <p:cNvGrpSpPr>
              <a:grpSpLocks noChangeAspect="1"/>
            </p:cNvGrpSpPr>
            <p:nvPr/>
          </p:nvGrpSpPr>
          <p:grpSpPr>
            <a:xfrm>
              <a:off x="14571681" y="2155235"/>
              <a:ext cx="95594" cy="82785"/>
              <a:chOff x="0" y="0"/>
              <a:chExt cx="6350000" cy="5499100"/>
            </a:xfrm>
          </p:grpSpPr>
          <p:sp>
            <p:nvSpPr>
              <p:cNvPr id="1342" name="Freeform 134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43" name="Group 1343"/>
            <p:cNvGrpSpPr>
              <a:grpSpLocks noChangeAspect="1"/>
            </p:cNvGrpSpPr>
            <p:nvPr/>
          </p:nvGrpSpPr>
          <p:grpSpPr>
            <a:xfrm>
              <a:off x="14571681" y="8535719"/>
              <a:ext cx="95594" cy="82785"/>
              <a:chOff x="0" y="0"/>
              <a:chExt cx="6350000" cy="5499100"/>
            </a:xfrm>
          </p:grpSpPr>
          <p:sp>
            <p:nvSpPr>
              <p:cNvPr id="1344" name="Freeform 134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45" name="Group 1345"/>
            <p:cNvGrpSpPr>
              <a:grpSpLocks noChangeAspect="1"/>
            </p:cNvGrpSpPr>
            <p:nvPr/>
          </p:nvGrpSpPr>
          <p:grpSpPr>
            <a:xfrm>
              <a:off x="14571681" y="5342935"/>
              <a:ext cx="95594" cy="82785"/>
              <a:chOff x="0" y="0"/>
              <a:chExt cx="6350000" cy="5499100"/>
            </a:xfrm>
          </p:grpSpPr>
          <p:sp>
            <p:nvSpPr>
              <p:cNvPr id="1346" name="Freeform 13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47" name="Group 1347"/>
            <p:cNvGrpSpPr>
              <a:grpSpLocks noChangeAspect="1"/>
            </p:cNvGrpSpPr>
            <p:nvPr/>
          </p:nvGrpSpPr>
          <p:grpSpPr>
            <a:xfrm>
              <a:off x="2162405" y="1075351"/>
              <a:ext cx="95594" cy="82785"/>
              <a:chOff x="0" y="0"/>
              <a:chExt cx="6350000" cy="5499100"/>
            </a:xfrm>
          </p:grpSpPr>
          <p:sp>
            <p:nvSpPr>
              <p:cNvPr id="1348" name="Freeform 134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49" name="Group 1349"/>
            <p:cNvGrpSpPr>
              <a:grpSpLocks noChangeAspect="1"/>
            </p:cNvGrpSpPr>
            <p:nvPr/>
          </p:nvGrpSpPr>
          <p:grpSpPr>
            <a:xfrm>
              <a:off x="2162405" y="7455836"/>
              <a:ext cx="95594" cy="82785"/>
              <a:chOff x="0" y="0"/>
              <a:chExt cx="6350000" cy="5499100"/>
            </a:xfrm>
          </p:grpSpPr>
          <p:sp>
            <p:nvSpPr>
              <p:cNvPr id="1350" name="Freeform 13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51" name="Group 1351"/>
            <p:cNvGrpSpPr>
              <a:grpSpLocks noChangeAspect="1"/>
            </p:cNvGrpSpPr>
            <p:nvPr/>
          </p:nvGrpSpPr>
          <p:grpSpPr>
            <a:xfrm>
              <a:off x="2162405" y="4263051"/>
              <a:ext cx="95594" cy="82785"/>
              <a:chOff x="0" y="0"/>
              <a:chExt cx="6350000" cy="5499100"/>
            </a:xfrm>
          </p:grpSpPr>
          <p:sp>
            <p:nvSpPr>
              <p:cNvPr id="1352" name="Freeform 13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53" name="Group 1353"/>
            <p:cNvGrpSpPr>
              <a:grpSpLocks noChangeAspect="1"/>
            </p:cNvGrpSpPr>
            <p:nvPr/>
          </p:nvGrpSpPr>
          <p:grpSpPr>
            <a:xfrm>
              <a:off x="2162405" y="10643536"/>
              <a:ext cx="95594" cy="82785"/>
              <a:chOff x="0" y="0"/>
              <a:chExt cx="6350000" cy="5499100"/>
            </a:xfrm>
          </p:grpSpPr>
          <p:sp>
            <p:nvSpPr>
              <p:cNvPr id="1354" name="Freeform 13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55" name="Group 1355"/>
            <p:cNvGrpSpPr>
              <a:grpSpLocks noChangeAspect="1"/>
            </p:cNvGrpSpPr>
            <p:nvPr/>
          </p:nvGrpSpPr>
          <p:grpSpPr>
            <a:xfrm>
              <a:off x="11863677" y="1075351"/>
              <a:ext cx="95594" cy="82785"/>
              <a:chOff x="0" y="0"/>
              <a:chExt cx="6350000" cy="5499100"/>
            </a:xfrm>
          </p:grpSpPr>
          <p:sp>
            <p:nvSpPr>
              <p:cNvPr id="1356" name="Freeform 13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57" name="Group 1357"/>
            <p:cNvGrpSpPr>
              <a:grpSpLocks noChangeAspect="1"/>
            </p:cNvGrpSpPr>
            <p:nvPr/>
          </p:nvGrpSpPr>
          <p:grpSpPr>
            <a:xfrm>
              <a:off x="11863677" y="7455836"/>
              <a:ext cx="95594" cy="82785"/>
              <a:chOff x="0" y="0"/>
              <a:chExt cx="6350000" cy="5499100"/>
            </a:xfrm>
          </p:grpSpPr>
          <p:sp>
            <p:nvSpPr>
              <p:cNvPr id="1358" name="Freeform 13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59" name="Group 1359"/>
            <p:cNvGrpSpPr>
              <a:grpSpLocks noChangeAspect="1"/>
            </p:cNvGrpSpPr>
            <p:nvPr/>
          </p:nvGrpSpPr>
          <p:grpSpPr>
            <a:xfrm>
              <a:off x="11863677" y="4263051"/>
              <a:ext cx="95594" cy="82785"/>
              <a:chOff x="0" y="0"/>
              <a:chExt cx="6350000" cy="5499100"/>
            </a:xfrm>
          </p:grpSpPr>
          <p:sp>
            <p:nvSpPr>
              <p:cNvPr id="1360" name="Freeform 13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61" name="Group 1361"/>
            <p:cNvGrpSpPr>
              <a:grpSpLocks noChangeAspect="1"/>
            </p:cNvGrpSpPr>
            <p:nvPr/>
          </p:nvGrpSpPr>
          <p:grpSpPr>
            <a:xfrm>
              <a:off x="11863677" y="10643536"/>
              <a:ext cx="95594" cy="82785"/>
              <a:chOff x="0" y="0"/>
              <a:chExt cx="6350000" cy="5499100"/>
            </a:xfrm>
          </p:grpSpPr>
          <p:sp>
            <p:nvSpPr>
              <p:cNvPr id="1362" name="Freeform 13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63" name="Group 1363"/>
            <p:cNvGrpSpPr>
              <a:grpSpLocks noChangeAspect="1"/>
            </p:cNvGrpSpPr>
            <p:nvPr/>
          </p:nvGrpSpPr>
          <p:grpSpPr>
            <a:xfrm>
              <a:off x="2162405" y="2693431"/>
              <a:ext cx="95594" cy="82785"/>
              <a:chOff x="0" y="0"/>
              <a:chExt cx="6350000" cy="5499100"/>
            </a:xfrm>
          </p:grpSpPr>
          <p:sp>
            <p:nvSpPr>
              <p:cNvPr id="1364" name="Freeform 13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65" name="Group 1365"/>
            <p:cNvGrpSpPr>
              <a:grpSpLocks noChangeAspect="1"/>
            </p:cNvGrpSpPr>
            <p:nvPr/>
          </p:nvGrpSpPr>
          <p:grpSpPr>
            <a:xfrm>
              <a:off x="2162405" y="9073915"/>
              <a:ext cx="95594" cy="82785"/>
              <a:chOff x="0" y="0"/>
              <a:chExt cx="6350000" cy="5499100"/>
            </a:xfrm>
          </p:grpSpPr>
          <p:sp>
            <p:nvSpPr>
              <p:cNvPr id="1366" name="Freeform 13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67" name="Group 1367"/>
            <p:cNvGrpSpPr>
              <a:grpSpLocks noChangeAspect="1"/>
            </p:cNvGrpSpPr>
            <p:nvPr/>
          </p:nvGrpSpPr>
          <p:grpSpPr>
            <a:xfrm>
              <a:off x="2162405" y="5881131"/>
              <a:ext cx="95594" cy="82785"/>
              <a:chOff x="0" y="0"/>
              <a:chExt cx="6350000" cy="5499100"/>
            </a:xfrm>
          </p:grpSpPr>
          <p:sp>
            <p:nvSpPr>
              <p:cNvPr id="1368" name="Freeform 13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69" name="Group 1369"/>
            <p:cNvGrpSpPr>
              <a:grpSpLocks noChangeAspect="1"/>
            </p:cNvGrpSpPr>
            <p:nvPr/>
          </p:nvGrpSpPr>
          <p:grpSpPr>
            <a:xfrm>
              <a:off x="11863677" y="2693431"/>
              <a:ext cx="95594" cy="82785"/>
              <a:chOff x="0" y="0"/>
              <a:chExt cx="6350000" cy="5499100"/>
            </a:xfrm>
          </p:grpSpPr>
          <p:sp>
            <p:nvSpPr>
              <p:cNvPr id="1370" name="Freeform 13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71" name="Group 1371"/>
            <p:cNvGrpSpPr>
              <a:grpSpLocks noChangeAspect="1"/>
            </p:cNvGrpSpPr>
            <p:nvPr/>
          </p:nvGrpSpPr>
          <p:grpSpPr>
            <a:xfrm>
              <a:off x="11863677" y="9073915"/>
              <a:ext cx="95594" cy="82785"/>
              <a:chOff x="0" y="0"/>
              <a:chExt cx="6350000" cy="5499100"/>
            </a:xfrm>
          </p:grpSpPr>
          <p:sp>
            <p:nvSpPr>
              <p:cNvPr id="1372" name="Freeform 13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73" name="Group 1373"/>
            <p:cNvGrpSpPr>
              <a:grpSpLocks noChangeAspect="1"/>
            </p:cNvGrpSpPr>
            <p:nvPr/>
          </p:nvGrpSpPr>
          <p:grpSpPr>
            <a:xfrm>
              <a:off x="11863677" y="5881131"/>
              <a:ext cx="95594" cy="82785"/>
              <a:chOff x="0" y="0"/>
              <a:chExt cx="6350000" cy="5499100"/>
            </a:xfrm>
          </p:grpSpPr>
          <p:sp>
            <p:nvSpPr>
              <p:cNvPr id="1374" name="Freeform 13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75" name="Group 1375"/>
            <p:cNvGrpSpPr>
              <a:grpSpLocks noChangeAspect="1"/>
            </p:cNvGrpSpPr>
            <p:nvPr/>
          </p:nvGrpSpPr>
          <p:grpSpPr>
            <a:xfrm>
              <a:off x="8656553" y="1075351"/>
              <a:ext cx="95594" cy="82785"/>
              <a:chOff x="0" y="0"/>
              <a:chExt cx="6350000" cy="5499100"/>
            </a:xfrm>
          </p:grpSpPr>
          <p:sp>
            <p:nvSpPr>
              <p:cNvPr id="1376" name="Freeform 13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77" name="Group 1377"/>
            <p:cNvGrpSpPr>
              <a:grpSpLocks noChangeAspect="1"/>
            </p:cNvGrpSpPr>
            <p:nvPr/>
          </p:nvGrpSpPr>
          <p:grpSpPr>
            <a:xfrm>
              <a:off x="8656553" y="7455836"/>
              <a:ext cx="95594" cy="82785"/>
              <a:chOff x="0" y="0"/>
              <a:chExt cx="6350000" cy="5499100"/>
            </a:xfrm>
          </p:grpSpPr>
          <p:sp>
            <p:nvSpPr>
              <p:cNvPr id="1378" name="Freeform 13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79" name="Group 1379"/>
            <p:cNvGrpSpPr>
              <a:grpSpLocks noChangeAspect="1"/>
            </p:cNvGrpSpPr>
            <p:nvPr/>
          </p:nvGrpSpPr>
          <p:grpSpPr>
            <a:xfrm>
              <a:off x="8656553" y="4263051"/>
              <a:ext cx="95594" cy="82785"/>
              <a:chOff x="0" y="0"/>
              <a:chExt cx="6350000" cy="5499100"/>
            </a:xfrm>
          </p:grpSpPr>
          <p:sp>
            <p:nvSpPr>
              <p:cNvPr id="1380" name="Freeform 13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81" name="Group 1381"/>
            <p:cNvGrpSpPr>
              <a:grpSpLocks noChangeAspect="1"/>
            </p:cNvGrpSpPr>
            <p:nvPr/>
          </p:nvGrpSpPr>
          <p:grpSpPr>
            <a:xfrm>
              <a:off x="8656553" y="10643536"/>
              <a:ext cx="95594" cy="82785"/>
              <a:chOff x="0" y="0"/>
              <a:chExt cx="6350000" cy="5499100"/>
            </a:xfrm>
          </p:grpSpPr>
          <p:sp>
            <p:nvSpPr>
              <p:cNvPr id="1382" name="Freeform 13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83" name="Group 1383"/>
            <p:cNvGrpSpPr>
              <a:grpSpLocks noChangeAspect="1"/>
            </p:cNvGrpSpPr>
            <p:nvPr/>
          </p:nvGrpSpPr>
          <p:grpSpPr>
            <a:xfrm>
              <a:off x="18357826" y="1075351"/>
              <a:ext cx="95594" cy="82785"/>
              <a:chOff x="0" y="0"/>
              <a:chExt cx="6350000" cy="5499100"/>
            </a:xfrm>
          </p:grpSpPr>
          <p:sp>
            <p:nvSpPr>
              <p:cNvPr id="1384" name="Freeform 13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85" name="Group 1385"/>
            <p:cNvGrpSpPr>
              <a:grpSpLocks noChangeAspect="1"/>
            </p:cNvGrpSpPr>
            <p:nvPr/>
          </p:nvGrpSpPr>
          <p:grpSpPr>
            <a:xfrm>
              <a:off x="18357826" y="7455836"/>
              <a:ext cx="95594" cy="82785"/>
              <a:chOff x="0" y="0"/>
              <a:chExt cx="6350000" cy="5499100"/>
            </a:xfrm>
          </p:grpSpPr>
          <p:sp>
            <p:nvSpPr>
              <p:cNvPr id="1386" name="Freeform 13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87" name="Group 1387"/>
            <p:cNvGrpSpPr>
              <a:grpSpLocks noChangeAspect="1"/>
            </p:cNvGrpSpPr>
            <p:nvPr/>
          </p:nvGrpSpPr>
          <p:grpSpPr>
            <a:xfrm>
              <a:off x="18357826" y="4263051"/>
              <a:ext cx="95594" cy="82785"/>
              <a:chOff x="0" y="0"/>
              <a:chExt cx="6350000" cy="5499100"/>
            </a:xfrm>
          </p:grpSpPr>
          <p:sp>
            <p:nvSpPr>
              <p:cNvPr id="1388" name="Freeform 13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89" name="Group 1389"/>
            <p:cNvGrpSpPr>
              <a:grpSpLocks noChangeAspect="1"/>
            </p:cNvGrpSpPr>
            <p:nvPr/>
          </p:nvGrpSpPr>
          <p:grpSpPr>
            <a:xfrm>
              <a:off x="18357826" y="10643536"/>
              <a:ext cx="95594" cy="82785"/>
              <a:chOff x="0" y="0"/>
              <a:chExt cx="6350000" cy="5499100"/>
            </a:xfrm>
          </p:grpSpPr>
          <p:sp>
            <p:nvSpPr>
              <p:cNvPr id="1390" name="Freeform 13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91" name="Group 1391"/>
            <p:cNvGrpSpPr>
              <a:grpSpLocks noChangeAspect="1"/>
            </p:cNvGrpSpPr>
            <p:nvPr/>
          </p:nvGrpSpPr>
          <p:grpSpPr>
            <a:xfrm>
              <a:off x="21545206" y="1075351"/>
              <a:ext cx="95594" cy="82785"/>
              <a:chOff x="0" y="0"/>
              <a:chExt cx="6350000" cy="5499100"/>
            </a:xfrm>
          </p:grpSpPr>
          <p:sp>
            <p:nvSpPr>
              <p:cNvPr id="1392" name="Freeform 13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93" name="Group 1393"/>
            <p:cNvGrpSpPr>
              <a:grpSpLocks noChangeAspect="1"/>
            </p:cNvGrpSpPr>
            <p:nvPr/>
          </p:nvGrpSpPr>
          <p:grpSpPr>
            <a:xfrm>
              <a:off x="21545206" y="7455836"/>
              <a:ext cx="95594" cy="82785"/>
              <a:chOff x="0" y="0"/>
              <a:chExt cx="6350000" cy="5499100"/>
            </a:xfrm>
          </p:grpSpPr>
          <p:sp>
            <p:nvSpPr>
              <p:cNvPr id="1394" name="Freeform 13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95" name="Group 1395"/>
            <p:cNvGrpSpPr>
              <a:grpSpLocks noChangeAspect="1"/>
            </p:cNvGrpSpPr>
            <p:nvPr/>
          </p:nvGrpSpPr>
          <p:grpSpPr>
            <a:xfrm>
              <a:off x="21545206" y="4263051"/>
              <a:ext cx="95594" cy="82785"/>
              <a:chOff x="0" y="0"/>
              <a:chExt cx="6350000" cy="5499100"/>
            </a:xfrm>
          </p:grpSpPr>
          <p:sp>
            <p:nvSpPr>
              <p:cNvPr id="1396" name="Freeform 13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97" name="Group 1397"/>
            <p:cNvGrpSpPr>
              <a:grpSpLocks noChangeAspect="1"/>
            </p:cNvGrpSpPr>
            <p:nvPr/>
          </p:nvGrpSpPr>
          <p:grpSpPr>
            <a:xfrm>
              <a:off x="21545206" y="10643536"/>
              <a:ext cx="95594" cy="82785"/>
              <a:chOff x="0" y="0"/>
              <a:chExt cx="6350000" cy="5499100"/>
            </a:xfrm>
          </p:grpSpPr>
          <p:sp>
            <p:nvSpPr>
              <p:cNvPr id="1398" name="Freeform 13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99" name="Group 1399"/>
            <p:cNvGrpSpPr>
              <a:grpSpLocks noChangeAspect="1"/>
            </p:cNvGrpSpPr>
            <p:nvPr/>
          </p:nvGrpSpPr>
          <p:grpSpPr>
            <a:xfrm>
              <a:off x="8656553" y="2693431"/>
              <a:ext cx="95594" cy="82785"/>
              <a:chOff x="0" y="0"/>
              <a:chExt cx="6350000" cy="5499100"/>
            </a:xfrm>
          </p:grpSpPr>
          <p:sp>
            <p:nvSpPr>
              <p:cNvPr id="1400" name="Freeform 14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01" name="Group 1401"/>
            <p:cNvGrpSpPr>
              <a:grpSpLocks noChangeAspect="1"/>
            </p:cNvGrpSpPr>
            <p:nvPr/>
          </p:nvGrpSpPr>
          <p:grpSpPr>
            <a:xfrm>
              <a:off x="8656553" y="9073915"/>
              <a:ext cx="95594" cy="82785"/>
              <a:chOff x="0" y="0"/>
              <a:chExt cx="6350000" cy="5499100"/>
            </a:xfrm>
          </p:grpSpPr>
          <p:sp>
            <p:nvSpPr>
              <p:cNvPr id="1402" name="Freeform 14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03" name="Group 1403"/>
            <p:cNvGrpSpPr>
              <a:grpSpLocks noChangeAspect="1"/>
            </p:cNvGrpSpPr>
            <p:nvPr/>
          </p:nvGrpSpPr>
          <p:grpSpPr>
            <a:xfrm>
              <a:off x="8656553" y="5881131"/>
              <a:ext cx="95594" cy="82785"/>
              <a:chOff x="0" y="0"/>
              <a:chExt cx="6350000" cy="5499100"/>
            </a:xfrm>
          </p:grpSpPr>
          <p:sp>
            <p:nvSpPr>
              <p:cNvPr id="1404" name="Freeform 14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05" name="Group 1405"/>
            <p:cNvGrpSpPr>
              <a:grpSpLocks noChangeAspect="1"/>
            </p:cNvGrpSpPr>
            <p:nvPr/>
          </p:nvGrpSpPr>
          <p:grpSpPr>
            <a:xfrm>
              <a:off x="18357826" y="2693431"/>
              <a:ext cx="95594" cy="82785"/>
              <a:chOff x="0" y="0"/>
              <a:chExt cx="6350000" cy="5499100"/>
            </a:xfrm>
          </p:grpSpPr>
          <p:sp>
            <p:nvSpPr>
              <p:cNvPr id="1406" name="Freeform 14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07" name="Group 1407"/>
            <p:cNvGrpSpPr>
              <a:grpSpLocks noChangeAspect="1"/>
            </p:cNvGrpSpPr>
            <p:nvPr/>
          </p:nvGrpSpPr>
          <p:grpSpPr>
            <a:xfrm>
              <a:off x="18357826" y="9073915"/>
              <a:ext cx="95594" cy="82785"/>
              <a:chOff x="0" y="0"/>
              <a:chExt cx="6350000" cy="5499100"/>
            </a:xfrm>
          </p:grpSpPr>
          <p:sp>
            <p:nvSpPr>
              <p:cNvPr id="1408" name="Freeform 14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09" name="Group 1409"/>
            <p:cNvGrpSpPr>
              <a:grpSpLocks noChangeAspect="1"/>
            </p:cNvGrpSpPr>
            <p:nvPr/>
          </p:nvGrpSpPr>
          <p:grpSpPr>
            <a:xfrm>
              <a:off x="18357826" y="5881131"/>
              <a:ext cx="95594" cy="82785"/>
              <a:chOff x="0" y="0"/>
              <a:chExt cx="6350000" cy="5499100"/>
            </a:xfrm>
          </p:grpSpPr>
          <p:sp>
            <p:nvSpPr>
              <p:cNvPr id="1410" name="Freeform 14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11" name="Group 1411"/>
            <p:cNvGrpSpPr>
              <a:grpSpLocks noChangeAspect="1"/>
            </p:cNvGrpSpPr>
            <p:nvPr/>
          </p:nvGrpSpPr>
          <p:grpSpPr>
            <a:xfrm>
              <a:off x="21545206" y="2693431"/>
              <a:ext cx="95594" cy="82785"/>
              <a:chOff x="0" y="0"/>
              <a:chExt cx="6350000" cy="5499100"/>
            </a:xfrm>
          </p:grpSpPr>
          <p:sp>
            <p:nvSpPr>
              <p:cNvPr id="1412" name="Freeform 14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13" name="Group 1413"/>
            <p:cNvGrpSpPr>
              <a:grpSpLocks noChangeAspect="1"/>
            </p:cNvGrpSpPr>
            <p:nvPr/>
          </p:nvGrpSpPr>
          <p:grpSpPr>
            <a:xfrm>
              <a:off x="21545206" y="9073915"/>
              <a:ext cx="95594" cy="82785"/>
              <a:chOff x="0" y="0"/>
              <a:chExt cx="6350000" cy="5499100"/>
            </a:xfrm>
          </p:grpSpPr>
          <p:sp>
            <p:nvSpPr>
              <p:cNvPr id="1414" name="Freeform 14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15" name="Group 1415"/>
            <p:cNvGrpSpPr>
              <a:grpSpLocks noChangeAspect="1"/>
            </p:cNvGrpSpPr>
            <p:nvPr/>
          </p:nvGrpSpPr>
          <p:grpSpPr>
            <a:xfrm>
              <a:off x="21545206" y="5881131"/>
              <a:ext cx="95594" cy="82785"/>
              <a:chOff x="0" y="0"/>
              <a:chExt cx="6350000" cy="5499100"/>
            </a:xfrm>
          </p:grpSpPr>
          <p:sp>
            <p:nvSpPr>
              <p:cNvPr id="1416" name="Freeform 14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17" name="Group 1417"/>
            <p:cNvGrpSpPr>
              <a:grpSpLocks noChangeAspect="1"/>
            </p:cNvGrpSpPr>
            <p:nvPr/>
          </p:nvGrpSpPr>
          <p:grpSpPr>
            <a:xfrm>
              <a:off x="5410269" y="1075351"/>
              <a:ext cx="95594" cy="82785"/>
              <a:chOff x="0" y="0"/>
              <a:chExt cx="6350000" cy="5499100"/>
            </a:xfrm>
          </p:grpSpPr>
          <p:sp>
            <p:nvSpPr>
              <p:cNvPr id="1418" name="Freeform 14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19" name="Group 1419"/>
            <p:cNvGrpSpPr>
              <a:grpSpLocks noChangeAspect="1"/>
            </p:cNvGrpSpPr>
            <p:nvPr/>
          </p:nvGrpSpPr>
          <p:grpSpPr>
            <a:xfrm>
              <a:off x="5410269" y="7455836"/>
              <a:ext cx="95594" cy="82785"/>
              <a:chOff x="0" y="0"/>
              <a:chExt cx="6350000" cy="5499100"/>
            </a:xfrm>
          </p:grpSpPr>
          <p:sp>
            <p:nvSpPr>
              <p:cNvPr id="1420" name="Freeform 14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21" name="Group 1421"/>
            <p:cNvGrpSpPr>
              <a:grpSpLocks noChangeAspect="1"/>
            </p:cNvGrpSpPr>
            <p:nvPr/>
          </p:nvGrpSpPr>
          <p:grpSpPr>
            <a:xfrm>
              <a:off x="5410269" y="4263051"/>
              <a:ext cx="95594" cy="82785"/>
              <a:chOff x="0" y="0"/>
              <a:chExt cx="6350000" cy="5499100"/>
            </a:xfrm>
          </p:grpSpPr>
          <p:sp>
            <p:nvSpPr>
              <p:cNvPr id="1422" name="Freeform 14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23" name="Group 1423"/>
            <p:cNvGrpSpPr>
              <a:grpSpLocks noChangeAspect="1"/>
            </p:cNvGrpSpPr>
            <p:nvPr/>
          </p:nvGrpSpPr>
          <p:grpSpPr>
            <a:xfrm>
              <a:off x="5410269" y="10643536"/>
              <a:ext cx="95594" cy="82785"/>
              <a:chOff x="0" y="0"/>
              <a:chExt cx="6350000" cy="5499100"/>
            </a:xfrm>
          </p:grpSpPr>
          <p:sp>
            <p:nvSpPr>
              <p:cNvPr id="1424" name="Freeform 14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25" name="Group 1425"/>
            <p:cNvGrpSpPr>
              <a:grpSpLocks noChangeAspect="1"/>
            </p:cNvGrpSpPr>
            <p:nvPr/>
          </p:nvGrpSpPr>
          <p:grpSpPr>
            <a:xfrm>
              <a:off x="15111542" y="1075351"/>
              <a:ext cx="95594" cy="82785"/>
              <a:chOff x="0" y="0"/>
              <a:chExt cx="6350000" cy="5499100"/>
            </a:xfrm>
          </p:grpSpPr>
          <p:sp>
            <p:nvSpPr>
              <p:cNvPr id="1426" name="Freeform 14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27" name="Group 1427"/>
            <p:cNvGrpSpPr>
              <a:grpSpLocks noChangeAspect="1"/>
            </p:cNvGrpSpPr>
            <p:nvPr/>
          </p:nvGrpSpPr>
          <p:grpSpPr>
            <a:xfrm>
              <a:off x="15111542" y="7455836"/>
              <a:ext cx="95594" cy="82785"/>
              <a:chOff x="0" y="0"/>
              <a:chExt cx="6350000" cy="5499100"/>
            </a:xfrm>
          </p:grpSpPr>
          <p:sp>
            <p:nvSpPr>
              <p:cNvPr id="1428" name="Freeform 142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29" name="Group 1429"/>
            <p:cNvGrpSpPr>
              <a:grpSpLocks noChangeAspect="1"/>
            </p:cNvGrpSpPr>
            <p:nvPr/>
          </p:nvGrpSpPr>
          <p:grpSpPr>
            <a:xfrm>
              <a:off x="15111542" y="4263051"/>
              <a:ext cx="95594" cy="82785"/>
              <a:chOff x="0" y="0"/>
              <a:chExt cx="6350000" cy="5499100"/>
            </a:xfrm>
          </p:grpSpPr>
          <p:sp>
            <p:nvSpPr>
              <p:cNvPr id="1430" name="Freeform 143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31" name="Group 1431"/>
            <p:cNvGrpSpPr>
              <a:grpSpLocks noChangeAspect="1"/>
            </p:cNvGrpSpPr>
            <p:nvPr/>
          </p:nvGrpSpPr>
          <p:grpSpPr>
            <a:xfrm>
              <a:off x="15111542" y="10643536"/>
              <a:ext cx="95594" cy="82785"/>
              <a:chOff x="0" y="0"/>
              <a:chExt cx="6350000" cy="5499100"/>
            </a:xfrm>
          </p:grpSpPr>
          <p:sp>
            <p:nvSpPr>
              <p:cNvPr id="1432" name="Freeform 143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33" name="Group 1433"/>
            <p:cNvGrpSpPr>
              <a:grpSpLocks noChangeAspect="1"/>
            </p:cNvGrpSpPr>
            <p:nvPr/>
          </p:nvGrpSpPr>
          <p:grpSpPr>
            <a:xfrm>
              <a:off x="5410269" y="2693431"/>
              <a:ext cx="95594" cy="82785"/>
              <a:chOff x="0" y="0"/>
              <a:chExt cx="6350000" cy="5499100"/>
            </a:xfrm>
          </p:grpSpPr>
          <p:sp>
            <p:nvSpPr>
              <p:cNvPr id="1434" name="Freeform 143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35" name="Group 1435"/>
            <p:cNvGrpSpPr>
              <a:grpSpLocks noChangeAspect="1"/>
            </p:cNvGrpSpPr>
            <p:nvPr/>
          </p:nvGrpSpPr>
          <p:grpSpPr>
            <a:xfrm>
              <a:off x="5410269" y="9073915"/>
              <a:ext cx="95594" cy="82785"/>
              <a:chOff x="0" y="0"/>
              <a:chExt cx="6350000" cy="5499100"/>
            </a:xfrm>
          </p:grpSpPr>
          <p:sp>
            <p:nvSpPr>
              <p:cNvPr id="1436" name="Freeform 143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37" name="Group 1437"/>
            <p:cNvGrpSpPr>
              <a:grpSpLocks noChangeAspect="1"/>
            </p:cNvGrpSpPr>
            <p:nvPr/>
          </p:nvGrpSpPr>
          <p:grpSpPr>
            <a:xfrm>
              <a:off x="5410269" y="5881131"/>
              <a:ext cx="95594" cy="82785"/>
              <a:chOff x="0" y="0"/>
              <a:chExt cx="6350000" cy="5499100"/>
            </a:xfrm>
          </p:grpSpPr>
          <p:sp>
            <p:nvSpPr>
              <p:cNvPr id="1438" name="Freeform 143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39" name="Group 1439"/>
            <p:cNvGrpSpPr>
              <a:grpSpLocks noChangeAspect="1"/>
            </p:cNvGrpSpPr>
            <p:nvPr/>
          </p:nvGrpSpPr>
          <p:grpSpPr>
            <a:xfrm>
              <a:off x="15111542" y="2693431"/>
              <a:ext cx="95594" cy="82785"/>
              <a:chOff x="0" y="0"/>
              <a:chExt cx="6350000" cy="5499100"/>
            </a:xfrm>
          </p:grpSpPr>
          <p:sp>
            <p:nvSpPr>
              <p:cNvPr id="1440" name="Freeform 144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41" name="Group 1441"/>
            <p:cNvGrpSpPr>
              <a:grpSpLocks noChangeAspect="1"/>
            </p:cNvGrpSpPr>
            <p:nvPr/>
          </p:nvGrpSpPr>
          <p:grpSpPr>
            <a:xfrm>
              <a:off x="15111542" y="9073915"/>
              <a:ext cx="95594" cy="82785"/>
              <a:chOff x="0" y="0"/>
              <a:chExt cx="6350000" cy="5499100"/>
            </a:xfrm>
          </p:grpSpPr>
          <p:sp>
            <p:nvSpPr>
              <p:cNvPr id="1442" name="Freeform 144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43" name="Group 1443"/>
            <p:cNvGrpSpPr>
              <a:grpSpLocks noChangeAspect="1"/>
            </p:cNvGrpSpPr>
            <p:nvPr/>
          </p:nvGrpSpPr>
          <p:grpSpPr>
            <a:xfrm>
              <a:off x="15111542" y="5881131"/>
              <a:ext cx="95594" cy="82785"/>
              <a:chOff x="0" y="0"/>
              <a:chExt cx="6350000" cy="5499100"/>
            </a:xfrm>
          </p:grpSpPr>
          <p:sp>
            <p:nvSpPr>
              <p:cNvPr id="1444" name="Freeform 144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45" name="Group 1445"/>
            <p:cNvGrpSpPr>
              <a:grpSpLocks noChangeAspect="1"/>
            </p:cNvGrpSpPr>
            <p:nvPr/>
          </p:nvGrpSpPr>
          <p:grpSpPr>
            <a:xfrm>
              <a:off x="545144" y="1075351"/>
              <a:ext cx="95594" cy="82785"/>
              <a:chOff x="0" y="0"/>
              <a:chExt cx="6350000" cy="5499100"/>
            </a:xfrm>
          </p:grpSpPr>
          <p:sp>
            <p:nvSpPr>
              <p:cNvPr id="1446" name="Freeform 14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47" name="Group 1447"/>
            <p:cNvGrpSpPr>
              <a:grpSpLocks noChangeAspect="1"/>
            </p:cNvGrpSpPr>
            <p:nvPr/>
          </p:nvGrpSpPr>
          <p:grpSpPr>
            <a:xfrm>
              <a:off x="545144" y="7455836"/>
              <a:ext cx="95594" cy="82785"/>
              <a:chOff x="0" y="0"/>
              <a:chExt cx="6350000" cy="5499100"/>
            </a:xfrm>
          </p:grpSpPr>
          <p:sp>
            <p:nvSpPr>
              <p:cNvPr id="1448" name="Freeform 144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49" name="Group 1449"/>
            <p:cNvGrpSpPr>
              <a:grpSpLocks noChangeAspect="1"/>
            </p:cNvGrpSpPr>
            <p:nvPr/>
          </p:nvGrpSpPr>
          <p:grpSpPr>
            <a:xfrm>
              <a:off x="545144" y="4263051"/>
              <a:ext cx="95594" cy="82785"/>
              <a:chOff x="0" y="0"/>
              <a:chExt cx="6350000" cy="5499100"/>
            </a:xfrm>
          </p:grpSpPr>
          <p:sp>
            <p:nvSpPr>
              <p:cNvPr id="1450" name="Freeform 14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51" name="Group 1451"/>
            <p:cNvGrpSpPr>
              <a:grpSpLocks noChangeAspect="1"/>
            </p:cNvGrpSpPr>
            <p:nvPr/>
          </p:nvGrpSpPr>
          <p:grpSpPr>
            <a:xfrm>
              <a:off x="545144" y="10643536"/>
              <a:ext cx="95594" cy="82785"/>
              <a:chOff x="0" y="0"/>
              <a:chExt cx="6350000" cy="5499100"/>
            </a:xfrm>
          </p:grpSpPr>
          <p:sp>
            <p:nvSpPr>
              <p:cNvPr id="1452" name="Freeform 14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53" name="Group 1453"/>
            <p:cNvGrpSpPr>
              <a:grpSpLocks noChangeAspect="1"/>
            </p:cNvGrpSpPr>
            <p:nvPr/>
          </p:nvGrpSpPr>
          <p:grpSpPr>
            <a:xfrm>
              <a:off x="10246416" y="1075351"/>
              <a:ext cx="95594" cy="82785"/>
              <a:chOff x="0" y="0"/>
              <a:chExt cx="6350000" cy="5499100"/>
            </a:xfrm>
          </p:grpSpPr>
          <p:sp>
            <p:nvSpPr>
              <p:cNvPr id="1454" name="Freeform 14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55" name="Group 1455"/>
            <p:cNvGrpSpPr>
              <a:grpSpLocks noChangeAspect="1"/>
            </p:cNvGrpSpPr>
            <p:nvPr/>
          </p:nvGrpSpPr>
          <p:grpSpPr>
            <a:xfrm>
              <a:off x="10246416" y="7455836"/>
              <a:ext cx="95594" cy="82785"/>
              <a:chOff x="0" y="0"/>
              <a:chExt cx="6350000" cy="5499100"/>
            </a:xfrm>
          </p:grpSpPr>
          <p:sp>
            <p:nvSpPr>
              <p:cNvPr id="1456" name="Freeform 14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57" name="Group 1457"/>
            <p:cNvGrpSpPr>
              <a:grpSpLocks noChangeAspect="1"/>
            </p:cNvGrpSpPr>
            <p:nvPr/>
          </p:nvGrpSpPr>
          <p:grpSpPr>
            <a:xfrm>
              <a:off x="10246416" y="4263051"/>
              <a:ext cx="95594" cy="82785"/>
              <a:chOff x="0" y="0"/>
              <a:chExt cx="6350000" cy="5499100"/>
            </a:xfrm>
          </p:grpSpPr>
          <p:sp>
            <p:nvSpPr>
              <p:cNvPr id="1458" name="Freeform 14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59" name="Group 1459"/>
            <p:cNvGrpSpPr>
              <a:grpSpLocks noChangeAspect="1"/>
            </p:cNvGrpSpPr>
            <p:nvPr/>
          </p:nvGrpSpPr>
          <p:grpSpPr>
            <a:xfrm>
              <a:off x="10246416" y="10643536"/>
              <a:ext cx="95594" cy="82785"/>
              <a:chOff x="0" y="0"/>
              <a:chExt cx="6350000" cy="5499100"/>
            </a:xfrm>
          </p:grpSpPr>
          <p:sp>
            <p:nvSpPr>
              <p:cNvPr id="1460" name="Freeform 14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61" name="Group 1461"/>
            <p:cNvGrpSpPr>
              <a:grpSpLocks noChangeAspect="1"/>
            </p:cNvGrpSpPr>
            <p:nvPr/>
          </p:nvGrpSpPr>
          <p:grpSpPr>
            <a:xfrm>
              <a:off x="545144" y="2693431"/>
              <a:ext cx="95594" cy="82785"/>
              <a:chOff x="0" y="0"/>
              <a:chExt cx="6350000" cy="5499100"/>
            </a:xfrm>
          </p:grpSpPr>
          <p:sp>
            <p:nvSpPr>
              <p:cNvPr id="1462" name="Freeform 14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63" name="Group 1463"/>
            <p:cNvGrpSpPr>
              <a:grpSpLocks noChangeAspect="1"/>
            </p:cNvGrpSpPr>
            <p:nvPr/>
          </p:nvGrpSpPr>
          <p:grpSpPr>
            <a:xfrm>
              <a:off x="545144" y="9073915"/>
              <a:ext cx="95594" cy="82785"/>
              <a:chOff x="0" y="0"/>
              <a:chExt cx="6350000" cy="5499100"/>
            </a:xfrm>
          </p:grpSpPr>
          <p:sp>
            <p:nvSpPr>
              <p:cNvPr id="1464" name="Freeform 14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65" name="Group 1465"/>
            <p:cNvGrpSpPr>
              <a:grpSpLocks noChangeAspect="1"/>
            </p:cNvGrpSpPr>
            <p:nvPr/>
          </p:nvGrpSpPr>
          <p:grpSpPr>
            <a:xfrm>
              <a:off x="545144" y="5881131"/>
              <a:ext cx="95594" cy="82785"/>
              <a:chOff x="0" y="0"/>
              <a:chExt cx="6350000" cy="5499100"/>
            </a:xfrm>
          </p:grpSpPr>
          <p:sp>
            <p:nvSpPr>
              <p:cNvPr id="1466" name="Freeform 14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67" name="Group 1467"/>
            <p:cNvGrpSpPr>
              <a:grpSpLocks noChangeAspect="1"/>
            </p:cNvGrpSpPr>
            <p:nvPr/>
          </p:nvGrpSpPr>
          <p:grpSpPr>
            <a:xfrm>
              <a:off x="10246416" y="2693431"/>
              <a:ext cx="95594" cy="82785"/>
              <a:chOff x="0" y="0"/>
              <a:chExt cx="6350000" cy="5499100"/>
            </a:xfrm>
          </p:grpSpPr>
          <p:sp>
            <p:nvSpPr>
              <p:cNvPr id="1468" name="Freeform 14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69" name="Group 1469"/>
            <p:cNvGrpSpPr>
              <a:grpSpLocks noChangeAspect="1"/>
            </p:cNvGrpSpPr>
            <p:nvPr/>
          </p:nvGrpSpPr>
          <p:grpSpPr>
            <a:xfrm>
              <a:off x="10246416" y="9073915"/>
              <a:ext cx="95594" cy="82785"/>
              <a:chOff x="0" y="0"/>
              <a:chExt cx="6350000" cy="5499100"/>
            </a:xfrm>
          </p:grpSpPr>
          <p:sp>
            <p:nvSpPr>
              <p:cNvPr id="1470" name="Freeform 14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71" name="Group 1471"/>
            <p:cNvGrpSpPr>
              <a:grpSpLocks noChangeAspect="1"/>
            </p:cNvGrpSpPr>
            <p:nvPr/>
          </p:nvGrpSpPr>
          <p:grpSpPr>
            <a:xfrm>
              <a:off x="10246416" y="5881131"/>
              <a:ext cx="95594" cy="82785"/>
              <a:chOff x="0" y="0"/>
              <a:chExt cx="6350000" cy="5499100"/>
            </a:xfrm>
          </p:grpSpPr>
          <p:sp>
            <p:nvSpPr>
              <p:cNvPr id="1472" name="Freeform 14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73" name="Group 1473"/>
            <p:cNvGrpSpPr>
              <a:grpSpLocks noChangeAspect="1"/>
            </p:cNvGrpSpPr>
            <p:nvPr/>
          </p:nvGrpSpPr>
          <p:grpSpPr>
            <a:xfrm>
              <a:off x="7039293" y="1075351"/>
              <a:ext cx="95594" cy="82785"/>
              <a:chOff x="0" y="0"/>
              <a:chExt cx="6350000" cy="5499100"/>
            </a:xfrm>
          </p:grpSpPr>
          <p:sp>
            <p:nvSpPr>
              <p:cNvPr id="1474" name="Freeform 14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75" name="Group 1475"/>
            <p:cNvGrpSpPr>
              <a:grpSpLocks noChangeAspect="1"/>
            </p:cNvGrpSpPr>
            <p:nvPr/>
          </p:nvGrpSpPr>
          <p:grpSpPr>
            <a:xfrm>
              <a:off x="7039293" y="7455836"/>
              <a:ext cx="95594" cy="82785"/>
              <a:chOff x="0" y="0"/>
              <a:chExt cx="6350000" cy="5499100"/>
            </a:xfrm>
          </p:grpSpPr>
          <p:sp>
            <p:nvSpPr>
              <p:cNvPr id="1476" name="Freeform 14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77" name="Group 1477"/>
            <p:cNvGrpSpPr>
              <a:grpSpLocks noChangeAspect="1"/>
            </p:cNvGrpSpPr>
            <p:nvPr/>
          </p:nvGrpSpPr>
          <p:grpSpPr>
            <a:xfrm>
              <a:off x="7039293" y="4263051"/>
              <a:ext cx="95594" cy="82785"/>
              <a:chOff x="0" y="0"/>
              <a:chExt cx="6350000" cy="5499100"/>
            </a:xfrm>
          </p:grpSpPr>
          <p:sp>
            <p:nvSpPr>
              <p:cNvPr id="1478" name="Freeform 14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79" name="Group 1479"/>
            <p:cNvGrpSpPr>
              <a:grpSpLocks noChangeAspect="1"/>
            </p:cNvGrpSpPr>
            <p:nvPr/>
          </p:nvGrpSpPr>
          <p:grpSpPr>
            <a:xfrm>
              <a:off x="7039293" y="10643536"/>
              <a:ext cx="95594" cy="82785"/>
              <a:chOff x="0" y="0"/>
              <a:chExt cx="6350000" cy="5499100"/>
            </a:xfrm>
          </p:grpSpPr>
          <p:sp>
            <p:nvSpPr>
              <p:cNvPr id="1480" name="Freeform 14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81" name="Group 1481"/>
            <p:cNvGrpSpPr>
              <a:grpSpLocks noChangeAspect="1"/>
            </p:cNvGrpSpPr>
            <p:nvPr/>
          </p:nvGrpSpPr>
          <p:grpSpPr>
            <a:xfrm>
              <a:off x="16740565" y="1075351"/>
              <a:ext cx="95594" cy="82785"/>
              <a:chOff x="0" y="0"/>
              <a:chExt cx="6350000" cy="5499100"/>
            </a:xfrm>
          </p:grpSpPr>
          <p:sp>
            <p:nvSpPr>
              <p:cNvPr id="1482" name="Freeform 14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83" name="Group 1483"/>
            <p:cNvGrpSpPr>
              <a:grpSpLocks noChangeAspect="1"/>
            </p:cNvGrpSpPr>
            <p:nvPr/>
          </p:nvGrpSpPr>
          <p:grpSpPr>
            <a:xfrm>
              <a:off x="16740565" y="7455836"/>
              <a:ext cx="95594" cy="82785"/>
              <a:chOff x="0" y="0"/>
              <a:chExt cx="6350000" cy="5499100"/>
            </a:xfrm>
          </p:grpSpPr>
          <p:sp>
            <p:nvSpPr>
              <p:cNvPr id="1484" name="Freeform 14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85" name="Group 1485"/>
            <p:cNvGrpSpPr>
              <a:grpSpLocks noChangeAspect="1"/>
            </p:cNvGrpSpPr>
            <p:nvPr/>
          </p:nvGrpSpPr>
          <p:grpSpPr>
            <a:xfrm>
              <a:off x="16740565" y="4263051"/>
              <a:ext cx="95594" cy="82785"/>
              <a:chOff x="0" y="0"/>
              <a:chExt cx="6350000" cy="5499100"/>
            </a:xfrm>
          </p:grpSpPr>
          <p:sp>
            <p:nvSpPr>
              <p:cNvPr id="1486" name="Freeform 14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87" name="Group 1487"/>
            <p:cNvGrpSpPr>
              <a:grpSpLocks noChangeAspect="1"/>
            </p:cNvGrpSpPr>
            <p:nvPr/>
          </p:nvGrpSpPr>
          <p:grpSpPr>
            <a:xfrm>
              <a:off x="16740565" y="10643536"/>
              <a:ext cx="95594" cy="82785"/>
              <a:chOff x="0" y="0"/>
              <a:chExt cx="6350000" cy="5499100"/>
            </a:xfrm>
          </p:grpSpPr>
          <p:sp>
            <p:nvSpPr>
              <p:cNvPr id="1488" name="Freeform 14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89" name="Group 1489"/>
            <p:cNvGrpSpPr>
              <a:grpSpLocks noChangeAspect="1"/>
            </p:cNvGrpSpPr>
            <p:nvPr/>
          </p:nvGrpSpPr>
          <p:grpSpPr>
            <a:xfrm>
              <a:off x="19927945" y="1075351"/>
              <a:ext cx="95594" cy="82785"/>
              <a:chOff x="0" y="0"/>
              <a:chExt cx="6350000" cy="5499100"/>
            </a:xfrm>
          </p:grpSpPr>
          <p:sp>
            <p:nvSpPr>
              <p:cNvPr id="1490" name="Freeform 14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91" name="Group 1491"/>
            <p:cNvGrpSpPr>
              <a:grpSpLocks noChangeAspect="1"/>
            </p:cNvGrpSpPr>
            <p:nvPr/>
          </p:nvGrpSpPr>
          <p:grpSpPr>
            <a:xfrm>
              <a:off x="19927945" y="7455836"/>
              <a:ext cx="95594" cy="82785"/>
              <a:chOff x="0" y="0"/>
              <a:chExt cx="6350000" cy="5499100"/>
            </a:xfrm>
          </p:grpSpPr>
          <p:sp>
            <p:nvSpPr>
              <p:cNvPr id="1492" name="Freeform 14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93" name="Group 1493"/>
            <p:cNvGrpSpPr>
              <a:grpSpLocks noChangeAspect="1"/>
            </p:cNvGrpSpPr>
            <p:nvPr/>
          </p:nvGrpSpPr>
          <p:grpSpPr>
            <a:xfrm>
              <a:off x="19927945" y="4263051"/>
              <a:ext cx="95594" cy="82785"/>
              <a:chOff x="0" y="0"/>
              <a:chExt cx="6350000" cy="5499100"/>
            </a:xfrm>
          </p:grpSpPr>
          <p:sp>
            <p:nvSpPr>
              <p:cNvPr id="1494" name="Freeform 14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95" name="Group 1495"/>
            <p:cNvGrpSpPr>
              <a:grpSpLocks noChangeAspect="1"/>
            </p:cNvGrpSpPr>
            <p:nvPr/>
          </p:nvGrpSpPr>
          <p:grpSpPr>
            <a:xfrm>
              <a:off x="19927945" y="10643536"/>
              <a:ext cx="95594" cy="82785"/>
              <a:chOff x="0" y="0"/>
              <a:chExt cx="6350000" cy="5499100"/>
            </a:xfrm>
          </p:grpSpPr>
          <p:sp>
            <p:nvSpPr>
              <p:cNvPr id="1496" name="Freeform 14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97" name="Group 1497"/>
            <p:cNvGrpSpPr>
              <a:grpSpLocks noChangeAspect="1"/>
            </p:cNvGrpSpPr>
            <p:nvPr/>
          </p:nvGrpSpPr>
          <p:grpSpPr>
            <a:xfrm>
              <a:off x="7039293" y="2693431"/>
              <a:ext cx="95594" cy="82785"/>
              <a:chOff x="0" y="0"/>
              <a:chExt cx="6350000" cy="5499100"/>
            </a:xfrm>
          </p:grpSpPr>
          <p:sp>
            <p:nvSpPr>
              <p:cNvPr id="1498" name="Freeform 14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99" name="Group 1499"/>
            <p:cNvGrpSpPr>
              <a:grpSpLocks noChangeAspect="1"/>
            </p:cNvGrpSpPr>
            <p:nvPr/>
          </p:nvGrpSpPr>
          <p:grpSpPr>
            <a:xfrm>
              <a:off x="7039293" y="9073915"/>
              <a:ext cx="95594" cy="82785"/>
              <a:chOff x="0" y="0"/>
              <a:chExt cx="6350000" cy="5499100"/>
            </a:xfrm>
          </p:grpSpPr>
          <p:sp>
            <p:nvSpPr>
              <p:cNvPr id="1500" name="Freeform 15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01" name="Group 1501"/>
            <p:cNvGrpSpPr>
              <a:grpSpLocks noChangeAspect="1"/>
            </p:cNvGrpSpPr>
            <p:nvPr/>
          </p:nvGrpSpPr>
          <p:grpSpPr>
            <a:xfrm>
              <a:off x="7039293" y="5881131"/>
              <a:ext cx="95594" cy="82785"/>
              <a:chOff x="0" y="0"/>
              <a:chExt cx="6350000" cy="5499100"/>
            </a:xfrm>
          </p:grpSpPr>
          <p:sp>
            <p:nvSpPr>
              <p:cNvPr id="1502" name="Freeform 15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03" name="Group 1503"/>
            <p:cNvGrpSpPr>
              <a:grpSpLocks noChangeAspect="1"/>
            </p:cNvGrpSpPr>
            <p:nvPr/>
          </p:nvGrpSpPr>
          <p:grpSpPr>
            <a:xfrm>
              <a:off x="16740565" y="2693431"/>
              <a:ext cx="95594" cy="82785"/>
              <a:chOff x="0" y="0"/>
              <a:chExt cx="6350000" cy="5499100"/>
            </a:xfrm>
          </p:grpSpPr>
          <p:sp>
            <p:nvSpPr>
              <p:cNvPr id="1504" name="Freeform 15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05" name="Group 1505"/>
            <p:cNvGrpSpPr>
              <a:grpSpLocks noChangeAspect="1"/>
            </p:cNvGrpSpPr>
            <p:nvPr/>
          </p:nvGrpSpPr>
          <p:grpSpPr>
            <a:xfrm>
              <a:off x="16740565" y="9073915"/>
              <a:ext cx="95594" cy="82785"/>
              <a:chOff x="0" y="0"/>
              <a:chExt cx="6350000" cy="5499100"/>
            </a:xfrm>
          </p:grpSpPr>
          <p:sp>
            <p:nvSpPr>
              <p:cNvPr id="1506" name="Freeform 15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07" name="Group 1507"/>
            <p:cNvGrpSpPr>
              <a:grpSpLocks noChangeAspect="1"/>
            </p:cNvGrpSpPr>
            <p:nvPr/>
          </p:nvGrpSpPr>
          <p:grpSpPr>
            <a:xfrm>
              <a:off x="16740565" y="5881131"/>
              <a:ext cx="95594" cy="82785"/>
              <a:chOff x="0" y="0"/>
              <a:chExt cx="6350000" cy="5499100"/>
            </a:xfrm>
          </p:grpSpPr>
          <p:sp>
            <p:nvSpPr>
              <p:cNvPr id="1508" name="Freeform 15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09" name="Group 1509"/>
            <p:cNvGrpSpPr>
              <a:grpSpLocks noChangeAspect="1"/>
            </p:cNvGrpSpPr>
            <p:nvPr/>
          </p:nvGrpSpPr>
          <p:grpSpPr>
            <a:xfrm>
              <a:off x="19927945" y="2693431"/>
              <a:ext cx="95594" cy="82785"/>
              <a:chOff x="0" y="0"/>
              <a:chExt cx="6350000" cy="5499100"/>
            </a:xfrm>
          </p:grpSpPr>
          <p:sp>
            <p:nvSpPr>
              <p:cNvPr id="1510" name="Freeform 15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11" name="Group 1511"/>
            <p:cNvGrpSpPr>
              <a:grpSpLocks noChangeAspect="1"/>
            </p:cNvGrpSpPr>
            <p:nvPr/>
          </p:nvGrpSpPr>
          <p:grpSpPr>
            <a:xfrm>
              <a:off x="19927945" y="9073915"/>
              <a:ext cx="95594" cy="82785"/>
              <a:chOff x="0" y="0"/>
              <a:chExt cx="6350000" cy="5499100"/>
            </a:xfrm>
          </p:grpSpPr>
          <p:sp>
            <p:nvSpPr>
              <p:cNvPr id="1512" name="Freeform 15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13" name="Group 1513"/>
            <p:cNvGrpSpPr>
              <a:grpSpLocks noChangeAspect="1"/>
            </p:cNvGrpSpPr>
            <p:nvPr/>
          </p:nvGrpSpPr>
          <p:grpSpPr>
            <a:xfrm>
              <a:off x="19927945" y="5881131"/>
              <a:ext cx="95594" cy="82785"/>
              <a:chOff x="0" y="0"/>
              <a:chExt cx="6350000" cy="5499100"/>
            </a:xfrm>
          </p:grpSpPr>
          <p:sp>
            <p:nvSpPr>
              <p:cNvPr id="1514" name="Freeform 15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15" name="Group 1515"/>
            <p:cNvGrpSpPr>
              <a:grpSpLocks noChangeAspect="1"/>
            </p:cNvGrpSpPr>
            <p:nvPr/>
          </p:nvGrpSpPr>
          <p:grpSpPr>
            <a:xfrm>
              <a:off x="3793009" y="1075351"/>
              <a:ext cx="95594" cy="82785"/>
              <a:chOff x="0" y="0"/>
              <a:chExt cx="6350000" cy="5499100"/>
            </a:xfrm>
          </p:grpSpPr>
          <p:sp>
            <p:nvSpPr>
              <p:cNvPr id="1516" name="Freeform 15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17" name="Group 1517"/>
            <p:cNvGrpSpPr>
              <a:grpSpLocks noChangeAspect="1"/>
            </p:cNvGrpSpPr>
            <p:nvPr/>
          </p:nvGrpSpPr>
          <p:grpSpPr>
            <a:xfrm>
              <a:off x="3793009" y="7455836"/>
              <a:ext cx="95594" cy="82785"/>
              <a:chOff x="0" y="0"/>
              <a:chExt cx="6350000" cy="5499100"/>
            </a:xfrm>
          </p:grpSpPr>
          <p:sp>
            <p:nvSpPr>
              <p:cNvPr id="1518" name="Freeform 15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19" name="Group 1519"/>
            <p:cNvGrpSpPr>
              <a:grpSpLocks noChangeAspect="1"/>
            </p:cNvGrpSpPr>
            <p:nvPr/>
          </p:nvGrpSpPr>
          <p:grpSpPr>
            <a:xfrm>
              <a:off x="3793009" y="4263051"/>
              <a:ext cx="95594" cy="82785"/>
              <a:chOff x="0" y="0"/>
              <a:chExt cx="6350000" cy="5499100"/>
            </a:xfrm>
          </p:grpSpPr>
          <p:sp>
            <p:nvSpPr>
              <p:cNvPr id="1520" name="Freeform 15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21" name="Group 1521"/>
            <p:cNvGrpSpPr>
              <a:grpSpLocks noChangeAspect="1"/>
            </p:cNvGrpSpPr>
            <p:nvPr/>
          </p:nvGrpSpPr>
          <p:grpSpPr>
            <a:xfrm>
              <a:off x="3793009" y="10643536"/>
              <a:ext cx="95594" cy="82785"/>
              <a:chOff x="0" y="0"/>
              <a:chExt cx="6350000" cy="5499100"/>
            </a:xfrm>
          </p:grpSpPr>
          <p:sp>
            <p:nvSpPr>
              <p:cNvPr id="1522" name="Freeform 15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23" name="Group 1523"/>
            <p:cNvGrpSpPr>
              <a:grpSpLocks noChangeAspect="1"/>
            </p:cNvGrpSpPr>
            <p:nvPr/>
          </p:nvGrpSpPr>
          <p:grpSpPr>
            <a:xfrm>
              <a:off x="13494281" y="1075351"/>
              <a:ext cx="95594" cy="82785"/>
              <a:chOff x="0" y="0"/>
              <a:chExt cx="6350000" cy="5499100"/>
            </a:xfrm>
          </p:grpSpPr>
          <p:sp>
            <p:nvSpPr>
              <p:cNvPr id="1524" name="Freeform 15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25" name="Group 1525"/>
            <p:cNvGrpSpPr>
              <a:grpSpLocks noChangeAspect="1"/>
            </p:cNvGrpSpPr>
            <p:nvPr/>
          </p:nvGrpSpPr>
          <p:grpSpPr>
            <a:xfrm>
              <a:off x="13494281" y="7455836"/>
              <a:ext cx="95594" cy="82785"/>
              <a:chOff x="0" y="0"/>
              <a:chExt cx="6350000" cy="5499100"/>
            </a:xfrm>
          </p:grpSpPr>
          <p:sp>
            <p:nvSpPr>
              <p:cNvPr id="1526" name="Freeform 15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27" name="Group 1527"/>
            <p:cNvGrpSpPr>
              <a:grpSpLocks noChangeAspect="1"/>
            </p:cNvGrpSpPr>
            <p:nvPr/>
          </p:nvGrpSpPr>
          <p:grpSpPr>
            <a:xfrm>
              <a:off x="13494281" y="4263051"/>
              <a:ext cx="95594" cy="82785"/>
              <a:chOff x="0" y="0"/>
              <a:chExt cx="6350000" cy="5499100"/>
            </a:xfrm>
          </p:grpSpPr>
          <p:sp>
            <p:nvSpPr>
              <p:cNvPr id="1528" name="Freeform 152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29" name="Group 1529"/>
            <p:cNvGrpSpPr>
              <a:grpSpLocks noChangeAspect="1"/>
            </p:cNvGrpSpPr>
            <p:nvPr/>
          </p:nvGrpSpPr>
          <p:grpSpPr>
            <a:xfrm>
              <a:off x="13494281" y="10643536"/>
              <a:ext cx="95594" cy="82785"/>
              <a:chOff x="0" y="0"/>
              <a:chExt cx="6350000" cy="5499100"/>
            </a:xfrm>
          </p:grpSpPr>
          <p:sp>
            <p:nvSpPr>
              <p:cNvPr id="1530" name="Freeform 153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31" name="Group 1531"/>
            <p:cNvGrpSpPr>
              <a:grpSpLocks noChangeAspect="1"/>
            </p:cNvGrpSpPr>
            <p:nvPr/>
          </p:nvGrpSpPr>
          <p:grpSpPr>
            <a:xfrm>
              <a:off x="3793009" y="2693431"/>
              <a:ext cx="95594" cy="82785"/>
              <a:chOff x="0" y="0"/>
              <a:chExt cx="6350000" cy="5499100"/>
            </a:xfrm>
          </p:grpSpPr>
          <p:sp>
            <p:nvSpPr>
              <p:cNvPr id="1532" name="Freeform 153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33" name="Group 1533"/>
            <p:cNvGrpSpPr>
              <a:grpSpLocks noChangeAspect="1"/>
            </p:cNvGrpSpPr>
            <p:nvPr/>
          </p:nvGrpSpPr>
          <p:grpSpPr>
            <a:xfrm>
              <a:off x="3793009" y="9073915"/>
              <a:ext cx="95594" cy="82785"/>
              <a:chOff x="0" y="0"/>
              <a:chExt cx="6350000" cy="5499100"/>
            </a:xfrm>
          </p:grpSpPr>
          <p:sp>
            <p:nvSpPr>
              <p:cNvPr id="1534" name="Freeform 153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35" name="Group 1535"/>
            <p:cNvGrpSpPr>
              <a:grpSpLocks noChangeAspect="1"/>
            </p:cNvGrpSpPr>
            <p:nvPr/>
          </p:nvGrpSpPr>
          <p:grpSpPr>
            <a:xfrm>
              <a:off x="3793009" y="5881131"/>
              <a:ext cx="95594" cy="82785"/>
              <a:chOff x="0" y="0"/>
              <a:chExt cx="6350000" cy="5499100"/>
            </a:xfrm>
          </p:grpSpPr>
          <p:sp>
            <p:nvSpPr>
              <p:cNvPr id="1536" name="Freeform 153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37" name="Group 1537"/>
            <p:cNvGrpSpPr>
              <a:grpSpLocks noChangeAspect="1"/>
            </p:cNvGrpSpPr>
            <p:nvPr/>
          </p:nvGrpSpPr>
          <p:grpSpPr>
            <a:xfrm>
              <a:off x="13494281" y="2693431"/>
              <a:ext cx="95594" cy="82785"/>
              <a:chOff x="0" y="0"/>
              <a:chExt cx="6350000" cy="5499100"/>
            </a:xfrm>
          </p:grpSpPr>
          <p:sp>
            <p:nvSpPr>
              <p:cNvPr id="1538" name="Freeform 153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39" name="Group 1539"/>
            <p:cNvGrpSpPr>
              <a:grpSpLocks noChangeAspect="1"/>
            </p:cNvGrpSpPr>
            <p:nvPr/>
          </p:nvGrpSpPr>
          <p:grpSpPr>
            <a:xfrm>
              <a:off x="13494281" y="9073915"/>
              <a:ext cx="95594" cy="82785"/>
              <a:chOff x="0" y="0"/>
              <a:chExt cx="6350000" cy="5499100"/>
            </a:xfrm>
          </p:grpSpPr>
          <p:sp>
            <p:nvSpPr>
              <p:cNvPr id="1540" name="Freeform 154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41" name="Group 1541"/>
            <p:cNvGrpSpPr>
              <a:grpSpLocks noChangeAspect="1"/>
            </p:cNvGrpSpPr>
            <p:nvPr/>
          </p:nvGrpSpPr>
          <p:grpSpPr>
            <a:xfrm>
              <a:off x="13494281" y="5881131"/>
              <a:ext cx="95594" cy="82785"/>
              <a:chOff x="0" y="0"/>
              <a:chExt cx="6350000" cy="5499100"/>
            </a:xfrm>
          </p:grpSpPr>
          <p:sp>
            <p:nvSpPr>
              <p:cNvPr id="1542" name="Freeform 154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43" name="Group 1543"/>
            <p:cNvGrpSpPr>
              <a:grpSpLocks noChangeAspect="1"/>
            </p:cNvGrpSpPr>
            <p:nvPr/>
          </p:nvGrpSpPr>
          <p:grpSpPr>
            <a:xfrm>
              <a:off x="2711370" y="0"/>
              <a:ext cx="95594" cy="82785"/>
              <a:chOff x="0" y="0"/>
              <a:chExt cx="6350000" cy="5499100"/>
            </a:xfrm>
          </p:grpSpPr>
          <p:sp>
            <p:nvSpPr>
              <p:cNvPr id="1544" name="Freeform 154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45" name="Group 1545"/>
            <p:cNvGrpSpPr>
              <a:grpSpLocks noChangeAspect="1"/>
            </p:cNvGrpSpPr>
            <p:nvPr/>
          </p:nvGrpSpPr>
          <p:grpSpPr>
            <a:xfrm>
              <a:off x="2711370" y="6380485"/>
              <a:ext cx="95594" cy="82785"/>
              <a:chOff x="0" y="0"/>
              <a:chExt cx="6350000" cy="5499100"/>
            </a:xfrm>
          </p:grpSpPr>
          <p:sp>
            <p:nvSpPr>
              <p:cNvPr id="1546" name="Freeform 15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47" name="Group 1547"/>
            <p:cNvGrpSpPr>
              <a:grpSpLocks noChangeAspect="1"/>
            </p:cNvGrpSpPr>
            <p:nvPr/>
          </p:nvGrpSpPr>
          <p:grpSpPr>
            <a:xfrm>
              <a:off x="2711370" y="3187700"/>
              <a:ext cx="95594" cy="82785"/>
              <a:chOff x="0" y="0"/>
              <a:chExt cx="6350000" cy="5499100"/>
            </a:xfrm>
          </p:grpSpPr>
          <p:sp>
            <p:nvSpPr>
              <p:cNvPr id="1548" name="Freeform 154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49" name="Group 1549"/>
            <p:cNvGrpSpPr>
              <a:grpSpLocks noChangeAspect="1"/>
            </p:cNvGrpSpPr>
            <p:nvPr/>
          </p:nvGrpSpPr>
          <p:grpSpPr>
            <a:xfrm>
              <a:off x="2711370" y="9568185"/>
              <a:ext cx="95594" cy="82785"/>
              <a:chOff x="0" y="0"/>
              <a:chExt cx="6350000" cy="5499100"/>
            </a:xfrm>
          </p:grpSpPr>
          <p:sp>
            <p:nvSpPr>
              <p:cNvPr id="1550" name="Freeform 15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51" name="Group 1551"/>
            <p:cNvGrpSpPr>
              <a:grpSpLocks noChangeAspect="1"/>
            </p:cNvGrpSpPr>
            <p:nvPr/>
          </p:nvGrpSpPr>
          <p:grpSpPr>
            <a:xfrm>
              <a:off x="12412642" y="0"/>
              <a:ext cx="95594" cy="82785"/>
              <a:chOff x="0" y="0"/>
              <a:chExt cx="6350000" cy="5499100"/>
            </a:xfrm>
          </p:grpSpPr>
          <p:sp>
            <p:nvSpPr>
              <p:cNvPr id="1552" name="Freeform 15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53" name="Group 1553"/>
            <p:cNvGrpSpPr>
              <a:grpSpLocks noChangeAspect="1"/>
            </p:cNvGrpSpPr>
            <p:nvPr/>
          </p:nvGrpSpPr>
          <p:grpSpPr>
            <a:xfrm>
              <a:off x="12412642" y="6380485"/>
              <a:ext cx="95594" cy="82785"/>
              <a:chOff x="0" y="0"/>
              <a:chExt cx="6350000" cy="5499100"/>
            </a:xfrm>
          </p:grpSpPr>
          <p:sp>
            <p:nvSpPr>
              <p:cNvPr id="1554" name="Freeform 15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55" name="Group 1555"/>
            <p:cNvGrpSpPr>
              <a:grpSpLocks noChangeAspect="1"/>
            </p:cNvGrpSpPr>
            <p:nvPr/>
          </p:nvGrpSpPr>
          <p:grpSpPr>
            <a:xfrm>
              <a:off x="12412642" y="3187700"/>
              <a:ext cx="95594" cy="82785"/>
              <a:chOff x="0" y="0"/>
              <a:chExt cx="6350000" cy="5499100"/>
            </a:xfrm>
          </p:grpSpPr>
          <p:sp>
            <p:nvSpPr>
              <p:cNvPr id="1556" name="Freeform 15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57" name="Group 1557"/>
            <p:cNvGrpSpPr>
              <a:grpSpLocks noChangeAspect="1"/>
            </p:cNvGrpSpPr>
            <p:nvPr/>
          </p:nvGrpSpPr>
          <p:grpSpPr>
            <a:xfrm>
              <a:off x="12412642" y="9568185"/>
              <a:ext cx="95594" cy="82785"/>
              <a:chOff x="0" y="0"/>
              <a:chExt cx="6350000" cy="5499100"/>
            </a:xfrm>
          </p:grpSpPr>
          <p:sp>
            <p:nvSpPr>
              <p:cNvPr id="1558" name="Freeform 15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59" name="Group 1559"/>
            <p:cNvGrpSpPr>
              <a:grpSpLocks noChangeAspect="1"/>
            </p:cNvGrpSpPr>
            <p:nvPr/>
          </p:nvGrpSpPr>
          <p:grpSpPr>
            <a:xfrm>
              <a:off x="2711370" y="1618080"/>
              <a:ext cx="95594" cy="82785"/>
              <a:chOff x="0" y="0"/>
              <a:chExt cx="6350000" cy="5499100"/>
            </a:xfrm>
          </p:grpSpPr>
          <p:sp>
            <p:nvSpPr>
              <p:cNvPr id="1560" name="Freeform 15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61" name="Group 1561"/>
            <p:cNvGrpSpPr>
              <a:grpSpLocks noChangeAspect="1"/>
            </p:cNvGrpSpPr>
            <p:nvPr/>
          </p:nvGrpSpPr>
          <p:grpSpPr>
            <a:xfrm>
              <a:off x="2711370" y="7998564"/>
              <a:ext cx="95594" cy="82785"/>
              <a:chOff x="0" y="0"/>
              <a:chExt cx="6350000" cy="5499100"/>
            </a:xfrm>
          </p:grpSpPr>
          <p:sp>
            <p:nvSpPr>
              <p:cNvPr id="1562" name="Freeform 15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63" name="Group 1563"/>
            <p:cNvGrpSpPr>
              <a:grpSpLocks noChangeAspect="1"/>
            </p:cNvGrpSpPr>
            <p:nvPr/>
          </p:nvGrpSpPr>
          <p:grpSpPr>
            <a:xfrm>
              <a:off x="2711370" y="4805780"/>
              <a:ext cx="95594" cy="82785"/>
              <a:chOff x="0" y="0"/>
              <a:chExt cx="6350000" cy="5499100"/>
            </a:xfrm>
          </p:grpSpPr>
          <p:sp>
            <p:nvSpPr>
              <p:cNvPr id="1564" name="Freeform 15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65" name="Group 1565"/>
            <p:cNvGrpSpPr>
              <a:grpSpLocks noChangeAspect="1"/>
            </p:cNvGrpSpPr>
            <p:nvPr/>
          </p:nvGrpSpPr>
          <p:grpSpPr>
            <a:xfrm>
              <a:off x="12412642" y="1618080"/>
              <a:ext cx="95594" cy="82785"/>
              <a:chOff x="0" y="0"/>
              <a:chExt cx="6350000" cy="5499100"/>
            </a:xfrm>
          </p:grpSpPr>
          <p:sp>
            <p:nvSpPr>
              <p:cNvPr id="1566" name="Freeform 15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67" name="Group 1567"/>
            <p:cNvGrpSpPr>
              <a:grpSpLocks noChangeAspect="1"/>
            </p:cNvGrpSpPr>
            <p:nvPr/>
          </p:nvGrpSpPr>
          <p:grpSpPr>
            <a:xfrm>
              <a:off x="12412642" y="7998564"/>
              <a:ext cx="95594" cy="82785"/>
              <a:chOff x="0" y="0"/>
              <a:chExt cx="6350000" cy="5499100"/>
            </a:xfrm>
          </p:grpSpPr>
          <p:sp>
            <p:nvSpPr>
              <p:cNvPr id="1568" name="Freeform 15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69" name="Group 1569"/>
            <p:cNvGrpSpPr>
              <a:grpSpLocks noChangeAspect="1"/>
            </p:cNvGrpSpPr>
            <p:nvPr/>
          </p:nvGrpSpPr>
          <p:grpSpPr>
            <a:xfrm>
              <a:off x="12412642" y="4805780"/>
              <a:ext cx="95594" cy="82785"/>
              <a:chOff x="0" y="0"/>
              <a:chExt cx="6350000" cy="5499100"/>
            </a:xfrm>
          </p:grpSpPr>
          <p:sp>
            <p:nvSpPr>
              <p:cNvPr id="1570" name="Freeform 15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71" name="Group 1571"/>
            <p:cNvGrpSpPr>
              <a:grpSpLocks noChangeAspect="1"/>
            </p:cNvGrpSpPr>
            <p:nvPr/>
          </p:nvGrpSpPr>
          <p:grpSpPr>
            <a:xfrm>
              <a:off x="9205518" y="0"/>
              <a:ext cx="95594" cy="82785"/>
              <a:chOff x="0" y="0"/>
              <a:chExt cx="6350000" cy="5499100"/>
            </a:xfrm>
          </p:grpSpPr>
          <p:sp>
            <p:nvSpPr>
              <p:cNvPr id="1572" name="Freeform 15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73" name="Group 1573"/>
            <p:cNvGrpSpPr>
              <a:grpSpLocks noChangeAspect="1"/>
            </p:cNvGrpSpPr>
            <p:nvPr/>
          </p:nvGrpSpPr>
          <p:grpSpPr>
            <a:xfrm>
              <a:off x="9205518" y="6380485"/>
              <a:ext cx="95594" cy="82785"/>
              <a:chOff x="0" y="0"/>
              <a:chExt cx="6350000" cy="5499100"/>
            </a:xfrm>
          </p:grpSpPr>
          <p:sp>
            <p:nvSpPr>
              <p:cNvPr id="1574" name="Freeform 15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75" name="Group 1575"/>
            <p:cNvGrpSpPr>
              <a:grpSpLocks noChangeAspect="1"/>
            </p:cNvGrpSpPr>
            <p:nvPr/>
          </p:nvGrpSpPr>
          <p:grpSpPr>
            <a:xfrm>
              <a:off x="9205518" y="3187700"/>
              <a:ext cx="95594" cy="82785"/>
              <a:chOff x="0" y="0"/>
              <a:chExt cx="6350000" cy="5499100"/>
            </a:xfrm>
          </p:grpSpPr>
          <p:sp>
            <p:nvSpPr>
              <p:cNvPr id="1576" name="Freeform 15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77" name="Group 1577"/>
            <p:cNvGrpSpPr>
              <a:grpSpLocks noChangeAspect="1"/>
            </p:cNvGrpSpPr>
            <p:nvPr/>
          </p:nvGrpSpPr>
          <p:grpSpPr>
            <a:xfrm>
              <a:off x="9205518" y="9568185"/>
              <a:ext cx="95594" cy="82785"/>
              <a:chOff x="0" y="0"/>
              <a:chExt cx="6350000" cy="5499100"/>
            </a:xfrm>
          </p:grpSpPr>
          <p:sp>
            <p:nvSpPr>
              <p:cNvPr id="1578" name="Freeform 15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79" name="Group 1579"/>
            <p:cNvGrpSpPr>
              <a:grpSpLocks noChangeAspect="1"/>
            </p:cNvGrpSpPr>
            <p:nvPr/>
          </p:nvGrpSpPr>
          <p:grpSpPr>
            <a:xfrm>
              <a:off x="18906791" y="0"/>
              <a:ext cx="95594" cy="82785"/>
              <a:chOff x="0" y="0"/>
              <a:chExt cx="6350000" cy="5499100"/>
            </a:xfrm>
          </p:grpSpPr>
          <p:sp>
            <p:nvSpPr>
              <p:cNvPr id="1580" name="Freeform 15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81" name="Group 1581"/>
            <p:cNvGrpSpPr>
              <a:grpSpLocks noChangeAspect="1"/>
            </p:cNvGrpSpPr>
            <p:nvPr/>
          </p:nvGrpSpPr>
          <p:grpSpPr>
            <a:xfrm>
              <a:off x="18906791" y="6380485"/>
              <a:ext cx="95594" cy="82785"/>
              <a:chOff x="0" y="0"/>
              <a:chExt cx="6350000" cy="5499100"/>
            </a:xfrm>
          </p:grpSpPr>
          <p:sp>
            <p:nvSpPr>
              <p:cNvPr id="1582" name="Freeform 15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83" name="Group 1583"/>
            <p:cNvGrpSpPr>
              <a:grpSpLocks noChangeAspect="1"/>
            </p:cNvGrpSpPr>
            <p:nvPr/>
          </p:nvGrpSpPr>
          <p:grpSpPr>
            <a:xfrm>
              <a:off x="18906791" y="3187700"/>
              <a:ext cx="95594" cy="82785"/>
              <a:chOff x="0" y="0"/>
              <a:chExt cx="6350000" cy="5499100"/>
            </a:xfrm>
          </p:grpSpPr>
          <p:sp>
            <p:nvSpPr>
              <p:cNvPr id="1584" name="Freeform 15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85" name="Group 1585"/>
            <p:cNvGrpSpPr>
              <a:grpSpLocks noChangeAspect="1"/>
            </p:cNvGrpSpPr>
            <p:nvPr/>
          </p:nvGrpSpPr>
          <p:grpSpPr>
            <a:xfrm>
              <a:off x="18906791" y="9568185"/>
              <a:ext cx="95594" cy="82785"/>
              <a:chOff x="0" y="0"/>
              <a:chExt cx="6350000" cy="5499100"/>
            </a:xfrm>
          </p:grpSpPr>
          <p:sp>
            <p:nvSpPr>
              <p:cNvPr id="1586" name="Freeform 15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87" name="Group 1587"/>
            <p:cNvGrpSpPr>
              <a:grpSpLocks noChangeAspect="1"/>
            </p:cNvGrpSpPr>
            <p:nvPr/>
          </p:nvGrpSpPr>
          <p:grpSpPr>
            <a:xfrm>
              <a:off x="9205518" y="1618080"/>
              <a:ext cx="95594" cy="82785"/>
              <a:chOff x="0" y="0"/>
              <a:chExt cx="6350000" cy="5499100"/>
            </a:xfrm>
          </p:grpSpPr>
          <p:sp>
            <p:nvSpPr>
              <p:cNvPr id="1588" name="Freeform 15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89" name="Group 1589"/>
            <p:cNvGrpSpPr>
              <a:grpSpLocks noChangeAspect="1"/>
            </p:cNvGrpSpPr>
            <p:nvPr/>
          </p:nvGrpSpPr>
          <p:grpSpPr>
            <a:xfrm>
              <a:off x="9205518" y="7998564"/>
              <a:ext cx="95594" cy="82785"/>
              <a:chOff x="0" y="0"/>
              <a:chExt cx="6350000" cy="5499100"/>
            </a:xfrm>
          </p:grpSpPr>
          <p:sp>
            <p:nvSpPr>
              <p:cNvPr id="1590" name="Freeform 15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91" name="Group 1591"/>
            <p:cNvGrpSpPr>
              <a:grpSpLocks noChangeAspect="1"/>
            </p:cNvGrpSpPr>
            <p:nvPr/>
          </p:nvGrpSpPr>
          <p:grpSpPr>
            <a:xfrm>
              <a:off x="9205518" y="4805780"/>
              <a:ext cx="95594" cy="82785"/>
              <a:chOff x="0" y="0"/>
              <a:chExt cx="6350000" cy="5499100"/>
            </a:xfrm>
          </p:grpSpPr>
          <p:sp>
            <p:nvSpPr>
              <p:cNvPr id="1592" name="Freeform 15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93" name="Group 1593"/>
            <p:cNvGrpSpPr>
              <a:grpSpLocks noChangeAspect="1"/>
            </p:cNvGrpSpPr>
            <p:nvPr/>
          </p:nvGrpSpPr>
          <p:grpSpPr>
            <a:xfrm>
              <a:off x="18906791" y="1618080"/>
              <a:ext cx="95594" cy="82785"/>
              <a:chOff x="0" y="0"/>
              <a:chExt cx="6350000" cy="5499100"/>
            </a:xfrm>
          </p:grpSpPr>
          <p:sp>
            <p:nvSpPr>
              <p:cNvPr id="1594" name="Freeform 15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95" name="Group 1595"/>
            <p:cNvGrpSpPr>
              <a:grpSpLocks noChangeAspect="1"/>
            </p:cNvGrpSpPr>
            <p:nvPr/>
          </p:nvGrpSpPr>
          <p:grpSpPr>
            <a:xfrm>
              <a:off x="18906791" y="7998564"/>
              <a:ext cx="95594" cy="82785"/>
              <a:chOff x="0" y="0"/>
              <a:chExt cx="6350000" cy="5499100"/>
            </a:xfrm>
          </p:grpSpPr>
          <p:sp>
            <p:nvSpPr>
              <p:cNvPr id="1596" name="Freeform 15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97" name="Group 1597"/>
            <p:cNvGrpSpPr>
              <a:grpSpLocks noChangeAspect="1"/>
            </p:cNvGrpSpPr>
            <p:nvPr/>
          </p:nvGrpSpPr>
          <p:grpSpPr>
            <a:xfrm>
              <a:off x="18906791" y="4805780"/>
              <a:ext cx="95594" cy="82785"/>
              <a:chOff x="0" y="0"/>
              <a:chExt cx="6350000" cy="5499100"/>
            </a:xfrm>
          </p:grpSpPr>
          <p:sp>
            <p:nvSpPr>
              <p:cNvPr id="1598" name="Freeform 15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99" name="Group 1599"/>
            <p:cNvGrpSpPr>
              <a:grpSpLocks noChangeAspect="1"/>
            </p:cNvGrpSpPr>
            <p:nvPr/>
          </p:nvGrpSpPr>
          <p:grpSpPr>
            <a:xfrm>
              <a:off x="5959235" y="0"/>
              <a:ext cx="95594" cy="82785"/>
              <a:chOff x="0" y="0"/>
              <a:chExt cx="6350000" cy="5499100"/>
            </a:xfrm>
          </p:grpSpPr>
          <p:sp>
            <p:nvSpPr>
              <p:cNvPr id="1600" name="Freeform 16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01" name="Group 1601"/>
            <p:cNvGrpSpPr>
              <a:grpSpLocks noChangeAspect="1"/>
            </p:cNvGrpSpPr>
            <p:nvPr/>
          </p:nvGrpSpPr>
          <p:grpSpPr>
            <a:xfrm>
              <a:off x="5959235" y="6380485"/>
              <a:ext cx="95594" cy="82785"/>
              <a:chOff x="0" y="0"/>
              <a:chExt cx="6350000" cy="5499100"/>
            </a:xfrm>
          </p:grpSpPr>
          <p:sp>
            <p:nvSpPr>
              <p:cNvPr id="1602" name="Freeform 16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03" name="Group 1603"/>
            <p:cNvGrpSpPr>
              <a:grpSpLocks noChangeAspect="1"/>
            </p:cNvGrpSpPr>
            <p:nvPr/>
          </p:nvGrpSpPr>
          <p:grpSpPr>
            <a:xfrm>
              <a:off x="5959235" y="3187700"/>
              <a:ext cx="95594" cy="82785"/>
              <a:chOff x="0" y="0"/>
              <a:chExt cx="6350000" cy="5499100"/>
            </a:xfrm>
          </p:grpSpPr>
          <p:sp>
            <p:nvSpPr>
              <p:cNvPr id="1604" name="Freeform 16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05" name="Group 1605"/>
            <p:cNvGrpSpPr>
              <a:grpSpLocks noChangeAspect="1"/>
            </p:cNvGrpSpPr>
            <p:nvPr/>
          </p:nvGrpSpPr>
          <p:grpSpPr>
            <a:xfrm>
              <a:off x="5959235" y="9568185"/>
              <a:ext cx="95594" cy="82785"/>
              <a:chOff x="0" y="0"/>
              <a:chExt cx="6350000" cy="5499100"/>
            </a:xfrm>
          </p:grpSpPr>
          <p:sp>
            <p:nvSpPr>
              <p:cNvPr id="1606" name="Freeform 16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07" name="Group 1607"/>
            <p:cNvGrpSpPr>
              <a:grpSpLocks noChangeAspect="1"/>
            </p:cNvGrpSpPr>
            <p:nvPr/>
          </p:nvGrpSpPr>
          <p:grpSpPr>
            <a:xfrm>
              <a:off x="15660507" y="0"/>
              <a:ext cx="95594" cy="82785"/>
              <a:chOff x="0" y="0"/>
              <a:chExt cx="6350000" cy="5499100"/>
            </a:xfrm>
          </p:grpSpPr>
          <p:sp>
            <p:nvSpPr>
              <p:cNvPr id="1608" name="Freeform 16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09" name="Group 1609"/>
            <p:cNvGrpSpPr>
              <a:grpSpLocks noChangeAspect="1"/>
            </p:cNvGrpSpPr>
            <p:nvPr/>
          </p:nvGrpSpPr>
          <p:grpSpPr>
            <a:xfrm>
              <a:off x="15660507" y="6380485"/>
              <a:ext cx="95594" cy="82785"/>
              <a:chOff x="0" y="0"/>
              <a:chExt cx="6350000" cy="5499100"/>
            </a:xfrm>
          </p:grpSpPr>
          <p:sp>
            <p:nvSpPr>
              <p:cNvPr id="1610" name="Freeform 16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11" name="Group 1611"/>
            <p:cNvGrpSpPr>
              <a:grpSpLocks noChangeAspect="1"/>
            </p:cNvGrpSpPr>
            <p:nvPr/>
          </p:nvGrpSpPr>
          <p:grpSpPr>
            <a:xfrm>
              <a:off x="15660507" y="3187700"/>
              <a:ext cx="95594" cy="82785"/>
              <a:chOff x="0" y="0"/>
              <a:chExt cx="6350000" cy="5499100"/>
            </a:xfrm>
          </p:grpSpPr>
          <p:sp>
            <p:nvSpPr>
              <p:cNvPr id="1612" name="Freeform 16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13" name="Group 1613"/>
            <p:cNvGrpSpPr>
              <a:grpSpLocks noChangeAspect="1"/>
            </p:cNvGrpSpPr>
            <p:nvPr/>
          </p:nvGrpSpPr>
          <p:grpSpPr>
            <a:xfrm>
              <a:off x="15660507" y="9568185"/>
              <a:ext cx="95594" cy="82785"/>
              <a:chOff x="0" y="0"/>
              <a:chExt cx="6350000" cy="5499100"/>
            </a:xfrm>
          </p:grpSpPr>
          <p:sp>
            <p:nvSpPr>
              <p:cNvPr id="1614" name="Freeform 16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15" name="Group 1615"/>
            <p:cNvGrpSpPr>
              <a:grpSpLocks noChangeAspect="1"/>
            </p:cNvGrpSpPr>
            <p:nvPr/>
          </p:nvGrpSpPr>
          <p:grpSpPr>
            <a:xfrm>
              <a:off x="5959235" y="1618080"/>
              <a:ext cx="95594" cy="82785"/>
              <a:chOff x="0" y="0"/>
              <a:chExt cx="6350000" cy="5499100"/>
            </a:xfrm>
          </p:grpSpPr>
          <p:sp>
            <p:nvSpPr>
              <p:cNvPr id="1616" name="Freeform 16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17" name="Group 1617"/>
            <p:cNvGrpSpPr>
              <a:grpSpLocks noChangeAspect="1"/>
            </p:cNvGrpSpPr>
            <p:nvPr/>
          </p:nvGrpSpPr>
          <p:grpSpPr>
            <a:xfrm>
              <a:off x="5959235" y="7998564"/>
              <a:ext cx="95594" cy="82785"/>
              <a:chOff x="0" y="0"/>
              <a:chExt cx="6350000" cy="5499100"/>
            </a:xfrm>
          </p:grpSpPr>
          <p:sp>
            <p:nvSpPr>
              <p:cNvPr id="1618" name="Freeform 16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19" name="Group 1619"/>
            <p:cNvGrpSpPr>
              <a:grpSpLocks noChangeAspect="1"/>
            </p:cNvGrpSpPr>
            <p:nvPr/>
          </p:nvGrpSpPr>
          <p:grpSpPr>
            <a:xfrm>
              <a:off x="5959235" y="4805780"/>
              <a:ext cx="95594" cy="82785"/>
              <a:chOff x="0" y="0"/>
              <a:chExt cx="6350000" cy="5499100"/>
            </a:xfrm>
          </p:grpSpPr>
          <p:sp>
            <p:nvSpPr>
              <p:cNvPr id="1620" name="Freeform 16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21" name="Group 1621"/>
            <p:cNvGrpSpPr>
              <a:grpSpLocks noChangeAspect="1"/>
            </p:cNvGrpSpPr>
            <p:nvPr/>
          </p:nvGrpSpPr>
          <p:grpSpPr>
            <a:xfrm>
              <a:off x="15660507" y="1618080"/>
              <a:ext cx="95594" cy="82785"/>
              <a:chOff x="0" y="0"/>
              <a:chExt cx="6350000" cy="5499100"/>
            </a:xfrm>
          </p:grpSpPr>
          <p:sp>
            <p:nvSpPr>
              <p:cNvPr id="1622" name="Freeform 16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23" name="Group 1623"/>
            <p:cNvGrpSpPr>
              <a:grpSpLocks noChangeAspect="1"/>
            </p:cNvGrpSpPr>
            <p:nvPr/>
          </p:nvGrpSpPr>
          <p:grpSpPr>
            <a:xfrm>
              <a:off x="15660507" y="7998564"/>
              <a:ext cx="95594" cy="82785"/>
              <a:chOff x="0" y="0"/>
              <a:chExt cx="6350000" cy="5499100"/>
            </a:xfrm>
          </p:grpSpPr>
          <p:sp>
            <p:nvSpPr>
              <p:cNvPr id="1624" name="Freeform 16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25" name="Group 1625"/>
            <p:cNvGrpSpPr>
              <a:grpSpLocks noChangeAspect="1"/>
            </p:cNvGrpSpPr>
            <p:nvPr/>
          </p:nvGrpSpPr>
          <p:grpSpPr>
            <a:xfrm>
              <a:off x="15660507" y="4805780"/>
              <a:ext cx="95594" cy="82785"/>
              <a:chOff x="0" y="0"/>
              <a:chExt cx="6350000" cy="5499100"/>
            </a:xfrm>
          </p:grpSpPr>
          <p:sp>
            <p:nvSpPr>
              <p:cNvPr id="1626" name="Freeform 16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27" name="Group 1627"/>
            <p:cNvGrpSpPr>
              <a:grpSpLocks noChangeAspect="1"/>
            </p:cNvGrpSpPr>
            <p:nvPr/>
          </p:nvGrpSpPr>
          <p:grpSpPr>
            <a:xfrm>
              <a:off x="0" y="537155"/>
              <a:ext cx="95594" cy="82785"/>
              <a:chOff x="0" y="0"/>
              <a:chExt cx="6350000" cy="5499100"/>
            </a:xfrm>
          </p:grpSpPr>
          <p:sp>
            <p:nvSpPr>
              <p:cNvPr id="1628" name="Freeform 162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29" name="Group 1629"/>
            <p:cNvGrpSpPr>
              <a:grpSpLocks noChangeAspect="1"/>
            </p:cNvGrpSpPr>
            <p:nvPr/>
          </p:nvGrpSpPr>
          <p:grpSpPr>
            <a:xfrm>
              <a:off x="0" y="6917640"/>
              <a:ext cx="95594" cy="82785"/>
              <a:chOff x="0" y="0"/>
              <a:chExt cx="6350000" cy="5499100"/>
            </a:xfrm>
          </p:grpSpPr>
          <p:sp>
            <p:nvSpPr>
              <p:cNvPr id="1630" name="Freeform 163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31" name="Group 1631"/>
            <p:cNvGrpSpPr>
              <a:grpSpLocks noChangeAspect="1"/>
            </p:cNvGrpSpPr>
            <p:nvPr/>
          </p:nvGrpSpPr>
          <p:grpSpPr>
            <a:xfrm>
              <a:off x="0" y="3724855"/>
              <a:ext cx="95594" cy="82785"/>
              <a:chOff x="0" y="0"/>
              <a:chExt cx="6350000" cy="5499100"/>
            </a:xfrm>
          </p:grpSpPr>
          <p:sp>
            <p:nvSpPr>
              <p:cNvPr id="1632" name="Freeform 163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33" name="Group 1633"/>
            <p:cNvGrpSpPr>
              <a:grpSpLocks noChangeAspect="1"/>
            </p:cNvGrpSpPr>
            <p:nvPr/>
          </p:nvGrpSpPr>
          <p:grpSpPr>
            <a:xfrm>
              <a:off x="0" y="10105340"/>
              <a:ext cx="95594" cy="82785"/>
              <a:chOff x="0" y="0"/>
              <a:chExt cx="6350000" cy="5499100"/>
            </a:xfrm>
          </p:grpSpPr>
          <p:sp>
            <p:nvSpPr>
              <p:cNvPr id="1634" name="Freeform 163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35" name="Group 1635"/>
            <p:cNvGrpSpPr>
              <a:grpSpLocks noChangeAspect="1"/>
            </p:cNvGrpSpPr>
            <p:nvPr/>
          </p:nvGrpSpPr>
          <p:grpSpPr>
            <a:xfrm>
              <a:off x="9701272" y="537155"/>
              <a:ext cx="95594" cy="82785"/>
              <a:chOff x="0" y="0"/>
              <a:chExt cx="6350000" cy="5499100"/>
            </a:xfrm>
          </p:grpSpPr>
          <p:sp>
            <p:nvSpPr>
              <p:cNvPr id="1636" name="Freeform 163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37" name="Group 1637"/>
            <p:cNvGrpSpPr>
              <a:grpSpLocks noChangeAspect="1"/>
            </p:cNvGrpSpPr>
            <p:nvPr/>
          </p:nvGrpSpPr>
          <p:grpSpPr>
            <a:xfrm>
              <a:off x="9701272" y="6917640"/>
              <a:ext cx="95594" cy="82785"/>
              <a:chOff x="0" y="0"/>
              <a:chExt cx="6350000" cy="5499100"/>
            </a:xfrm>
          </p:grpSpPr>
          <p:sp>
            <p:nvSpPr>
              <p:cNvPr id="1638" name="Freeform 163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39" name="Group 1639"/>
            <p:cNvGrpSpPr>
              <a:grpSpLocks noChangeAspect="1"/>
            </p:cNvGrpSpPr>
            <p:nvPr/>
          </p:nvGrpSpPr>
          <p:grpSpPr>
            <a:xfrm>
              <a:off x="9701272" y="3724855"/>
              <a:ext cx="95594" cy="82785"/>
              <a:chOff x="0" y="0"/>
              <a:chExt cx="6350000" cy="5499100"/>
            </a:xfrm>
          </p:grpSpPr>
          <p:sp>
            <p:nvSpPr>
              <p:cNvPr id="1640" name="Freeform 164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41" name="Group 1641"/>
            <p:cNvGrpSpPr>
              <a:grpSpLocks noChangeAspect="1"/>
            </p:cNvGrpSpPr>
            <p:nvPr/>
          </p:nvGrpSpPr>
          <p:grpSpPr>
            <a:xfrm>
              <a:off x="9701272" y="10105340"/>
              <a:ext cx="95594" cy="82785"/>
              <a:chOff x="0" y="0"/>
              <a:chExt cx="6350000" cy="5499100"/>
            </a:xfrm>
          </p:grpSpPr>
          <p:sp>
            <p:nvSpPr>
              <p:cNvPr id="1642" name="Freeform 164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43" name="Group 1643"/>
            <p:cNvGrpSpPr>
              <a:grpSpLocks noChangeAspect="1"/>
            </p:cNvGrpSpPr>
            <p:nvPr/>
          </p:nvGrpSpPr>
          <p:grpSpPr>
            <a:xfrm>
              <a:off x="0" y="2155235"/>
              <a:ext cx="95594" cy="82785"/>
              <a:chOff x="0" y="0"/>
              <a:chExt cx="6350000" cy="5499100"/>
            </a:xfrm>
          </p:grpSpPr>
          <p:sp>
            <p:nvSpPr>
              <p:cNvPr id="1644" name="Freeform 164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45" name="Group 1645"/>
            <p:cNvGrpSpPr>
              <a:grpSpLocks noChangeAspect="1"/>
            </p:cNvGrpSpPr>
            <p:nvPr/>
          </p:nvGrpSpPr>
          <p:grpSpPr>
            <a:xfrm>
              <a:off x="0" y="8535719"/>
              <a:ext cx="95594" cy="82785"/>
              <a:chOff x="0" y="0"/>
              <a:chExt cx="6350000" cy="5499100"/>
            </a:xfrm>
          </p:grpSpPr>
          <p:sp>
            <p:nvSpPr>
              <p:cNvPr id="1646" name="Freeform 16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47" name="Group 1647"/>
            <p:cNvGrpSpPr>
              <a:grpSpLocks noChangeAspect="1"/>
            </p:cNvGrpSpPr>
            <p:nvPr/>
          </p:nvGrpSpPr>
          <p:grpSpPr>
            <a:xfrm>
              <a:off x="0" y="5342935"/>
              <a:ext cx="95594" cy="82785"/>
              <a:chOff x="0" y="0"/>
              <a:chExt cx="6350000" cy="5499100"/>
            </a:xfrm>
          </p:grpSpPr>
          <p:sp>
            <p:nvSpPr>
              <p:cNvPr id="1648" name="Freeform 164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49" name="Group 1649"/>
            <p:cNvGrpSpPr>
              <a:grpSpLocks noChangeAspect="1"/>
            </p:cNvGrpSpPr>
            <p:nvPr/>
          </p:nvGrpSpPr>
          <p:grpSpPr>
            <a:xfrm>
              <a:off x="9701272" y="2155235"/>
              <a:ext cx="95594" cy="82785"/>
              <a:chOff x="0" y="0"/>
              <a:chExt cx="6350000" cy="5499100"/>
            </a:xfrm>
          </p:grpSpPr>
          <p:sp>
            <p:nvSpPr>
              <p:cNvPr id="1650" name="Freeform 16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51" name="Group 1651"/>
            <p:cNvGrpSpPr>
              <a:grpSpLocks noChangeAspect="1"/>
            </p:cNvGrpSpPr>
            <p:nvPr/>
          </p:nvGrpSpPr>
          <p:grpSpPr>
            <a:xfrm>
              <a:off x="9701272" y="8535719"/>
              <a:ext cx="95594" cy="82785"/>
              <a:chOff x="0" y="0"/>
              <a:chExt cx="6350000" cy="5499100"/>
            </a:xfrm>
          </p:grpSpPr>
          <p:sp>
            <p:nvSpPr>
              <p:cNvPr id="1652" name="Freeform 16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53" name="Group 1653"/>
            <p:cNvGrpSpPr>
              <a:grpSpLocks noChangeAspect="1"/>
            </p:cNvGrpSpPr>
            <p:nvPr/>
          </p:nvGrpSpPr>
          <p:grpSpPr>
            <a:xfrm>
              <a:off x="9701272" y="5342935"/>
              <a:ext cx="95594" cy="82785"/>
              <a:chOff x="0" y="0"/>
              <a:chExt cx="6350000" cy="5499100"/>
            </a:xfrm>
          </p:grpSpPr>
          <p:sp>
            <p:nvSpPr>
              <p:cNvPr id="1654" name="Freeform 16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55" name="Group 1655"/>
            <p:cNvGrpSpPr>
              <a:grpSpLocks noChangeAspect="1"/>
            </p:cNvGrpSpPr>
            <p:nvPr/>
          </p:nvGrpSpPr>
          <p:grpSpPr>
            <a:xfrm>
              <a:off x="6494149" y="537155"/>
              <a:ext cx="95594" cy="82785"/>
              <a:chOff x="0" y="0"/>
              <a:chExt cx="6350000" cy="5499100"/>
            </a:xfrm>
          </p:grpSpPr>
          <p:sp>
            <p:nvSpPr>
              <p:cNvPr id="1656" name="Freeform 16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57" name="Group 1657"/>
            <p:cNvGrpSpPr>
              <a:grpSpLocks noChangeAspect="1"/>
            </p:cNvGrpSpPr>
            <p:nvPr/>
          </p:nvGrpSpPr>
          <p:grpSpPr>
            <a:xfrm>
              <a:off x="6494149" y="6917640"/>
              <a:ext cx="95594" cy="82785"/>
              <a:chOff x="0" y="0"/>
              <a:chExt cx="6350000" cy="5499100"/>
            </a:xfrm>
          </p:grpSpPr>
          <p:sp>
            <p:nvSpPr>
              <p:cNvPr id="1658" name="Freeform 16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59" name="Group 1659"/>
            <p:cNvGrpSpPr>
              <a:grpSpLocks noChangeAspect="1"/>
            </p:cNvGrpSpPr>
            <p:nvPr/>
          </p:nvGrpSpPr>
          <p:grpSpPr>
            <a:xfrm>
              <a:off x="6494149" y="3724855"/>
              <a:ext cx="95594" cy="82785"/>
              <a:chOff x="0" y="0"/>
              <a:chExt cx="6350000" cy="5499100"/>
            </a:xfrm>
          </p:grpSpPr>
          <p:sp>
            <p:nvSpPr>
              <p:cNvPr id="1660" name="Freeform 16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61" name="Group 1661"/>
            <p:cNvGrpSpPr>
              <a:grpSpLocks noChangeAspect="1"/>
            </p:cNvGrpSpPr>
            <p:nvPr/>
          </p:nvGrpSpPr>
          <p:grpSpPr>
            <a:xfrm>
              <a:off x="6494149" y="10105340"/>
              <a:ext cx="95594" cy="82785"/>
              <a:chOff x="0" y="0"/>
              <a:chExt cx="6350000" cy="5499100"/>
            </a:xfrm>
          </p:grpSpPr>
          <p:sp>
            <p:nvSpPr>
              <p:cNvPr id="1662" name="Freeform 16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63" name="Group 1663"/>
            <p:cNvGrpSpPr>
              <a:grpSpLocks noChangeAspect="1"/>
            </p:cNvGrpSpPr>
            <p:nvPr/>
          </p:nvGrpSpPr>
          <p:grpSpPr>
            <a:xfrm>
              <a:off x="16195421" y="537155"/>
              <a:ext cx="95594" cy="82785"/>
              <a:chOff x="0" y="0"/>
              <a:chExt cx="6350000" cy="5499100"/>
            </a:xfrm>
          </p:grpSpPr>
          <p:sp>
            <p:nvSpPr>
              <p:cNvPr id="1664" name="Freeform 16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65" name="Group 1665"/>
            <p:cNvGrpSpPr>
              <a:grpSpLocks noChangeAspect="1"/>
            </p:cNvGrpSpPr>
            <p:nvPr/>
          </p:nvGrpSpPr>
          <p:grpSpPr>
            <a:xfrm>
              <a:off x="16195421" y="6917640"/>
              <a:ext cx="95594" cy="82785"/>
              <a:chOff x="0" y="0"/>
              <a:chExt cx="6350000" cy="5499100"/>
            </a:xfrm>
          </p:grpSpPr>
          <p:sp>
            <p:nvSpPr>
              <p:cNvPr id="1666" name="Freeform 16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67" name="Group 1667"/>
            <p:cNvGrpSpPr>
              <a:grpSpLocks noChangeAspect="1"/>
            </p:cNvGrpSpPr>
            <p:nvPr/>
          </p:nvGrpSpPr>
          <p:grpSpPr>
            <a:xfrm>
              <a:off x="16195421" y="3724855"/>
              <a:ext cx="95594" cy="82785"/>
              <a:chOff x="0" y="0"/>
              <a:chExt cx="6350000" cy="5499100"/>
            </a:xfrm>
          </p:grpSpPr>
          <p:sp>
            <p:nvSpPr>
              <p:cNvPr id="1668" name="Freeform 16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69" name="Group 1669"/>
            <p:cNvGrpSpPr>
              <a:grpSpLocks noChangeAspect="1"/>
            </p:cNvGrpSpPr>
            <p:nvPr/>
          </p:nvGrpSpPr>
          <p:grpSpPr>
            <a:xfrm>
              <a:off x="16195421" y="10105340"/>
              <a:ext cx="95594" cy="82785"/>
              <a:chOff x="0" y="0"/>
              <a:chExt cx="6350000" cy="5499100"/>
            </a:xfrm>
          </p:grpSpPr>
          <p:sp>
            <p:nvSpPr>
              <p:cNvPr id="1670" name="Freeform 16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71" name="Group 1671"/>
            <p:cNvGrpSpPr>
              <a:grpSpLocks noChangeAspect="1"/>
            </p:cNvGrpSpPr>
            <p:nvPr/>
          </p:nvGrpSpPr>
          <p:grpSpPr>
            <a:xfrm>
              <a:off x="19382801" y="537155"/>
              <a:ext cx="95594" cy="82785"/>
              <a:chOff x="0" y="0"/>
              <a:chExt cx="6350000" cy="5499100"/>
            </a:xfrm>
          </p:grpSpPr>
          <p:sp>
            <p:nvSpPr>
              <p:cNvPr id="1672" name="Freeform 16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73" name="Group 1673"/>
            <p:cNvGrpSpPr>
              <a:grpSpLocks noChangeAspect="1"/>
            </p:cNvGrpSpPr>
            <p:nvPr/>
          </p:nvGrpSpPr>
          <p:grpSpPr>
            <a:xfrm>
              <a:off x="19382801" y="6917640"/>
              <a:ext cx="95594" cy="82785"/>
              <a:chOff x="0" y="0"/>
              <a:chExt cx="6350000" cy="5499100"/>
            </a:xfrm>
          </p:grpSpPr>
          <p:sp>
            <p:nvSpPr>
              <p:cNvPr id="1674" name="Freeform 16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75" name="Group 1675"/>
            <p:cNvGrpSpPr>
              <a:grpSpLocks noChangeAspect="1"/>
            </p:cNvGrpSpPr>
            <p:nvPr/>
          </p:nvGrpSpPr>
          <p:grpSpPr>
            <a:xfrm>
              <a:off x="19382801" y="3724855"/>
              <a:ext cx="95594" cy="82785"/>
              <a:chOff x="0" y="0"/>
              <a:chExt cx="6350000" cy="5499100"/>
            </a:xfrm>
          </p:grpSpPr>
          <p:sp>
            <p:nvSpPr>
              <p:cNvPr id="1676" name="Freeform 16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77" name="Group 1677"/>
            <p:cNvGrpSpPr>
              <a:grpSpLocks noChangeAspect="1"/>
            </p:cNvGrpSpPr>
            <p:nvPr/>
          </p:nvGrpSpPr>
          <p:grpSpPr>
            <a:xfrm>
              <a:off x="19382801" y="10105340"/>
              <a:ext cx="95594" cy="82785"/>
              <a:chOff x="0" y="0"/>
              <a:chExt cx="6350000" cy="5499100"/>
            </a:xfrm>
          </p:grpSpPr>
          <p:sp>
            <p:nvSpPr>
              <p:cNvPr id="1678" name="Freeform 16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79" name="Group 1679"/>
            <p:cNvGrpSpPr>
              <a:grpSpLocks noChangeAspect="1"/>
            </p:cNvGrpSpPr>
            <p:nvPr/>
          </p:nvGrpSpPr>
          <p:grpSpPr>
            <a:xfrm>
              <a:off x="6494149" y="2155235"/>
              <a:ext cx="95594" cy="82785"/>
              <a:chOff x="0" y="0"/>
              <a:chExt cx="6350000" cy="5499100"/>
            </a:xfrm>
          </p:grpSpPr>
          <p:sp>
            <p:nvSpPr>
              <p:cNvPr id="1680" name="Freeform 16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81" name="Group 1681"/>
            <p:cNvGrpSpPr>
              <a:grpSpLocks noChangeAspect="1"/>
            </p:cNvGrpSpPr>
            <p:nvPr/>
          </p:nvGrpSpPr>
          <p:grpSpPr>
            <a:xfrm>
              <a:off x="6494149" y="8535719"/>
              <a:ext cx="95594" cy="82785"/>
              <a:chOff x="0" y="0"/>
              <a:chExt cx="6350000" cy="5499100"/>
            </a:xfrm>
          </p:grpSpPr>
          <p:sp>
            <p:nvSpPr>
              <p:cNvPr id="1682" name="Freeform 16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83" name="Group 1683"/>
            <p:cNvGrpSpPr>
              <a:grpSpLocks noChangeAspect="1"/>
            </p:cNvGrpSpPr>
            <p:nvPr/>
          </p:nvGrpSpPr>
          <p:grpSpPr>
            <a:xfrm>
              <a:off x="6494149" y="5342935"/>
              <a:ext cx="95594" cy="82785"/>
              <a:chOff x="0" y="0"/>
              <a:chExt cx="6350000" cy="5499100"/>
            </a:xfrm>
          </p:grpSpPr>
          <p:sp>
            <p:nvSpPr>
              <p:cNvPr id="1684" name="Freeform 16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85" name="Group 1685"/>
            <p:cNvGrpSpPr>
              <a:grpSpLocks noChangeAspect="1"/>
            </p:cNvGrpSpPr>
            <p:nvPr/>
          </p:nvGrpSpPr>
          <p:grpSpPr>
            <a:xfrm>
              <a:off x="16195421" y="2155235"/>
              <a:ext cx="95594" cy="82785"/>
              <a:chOff x="0" y="0"/>
              <a:chExt cx="6350000" cy="5499100"/>
            </a:xfrm>
          </p:grpSpPr>
          <p:sp>
            <p:nvSpPr>
              <p:cNvPr id="1686" name="Freeform 16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87" name="Group 1687"/>
            <p:cNvGrpSpPr>
              <a:grpSpLocks noChangeAspect="1"/>
            </p:cNvGrpSpPr>
            <p:nvPr/>
          </p:nvGrpSpPr>
          <p:grpSpPr>
            <a:xfrm>
              <a:off x="16195421" y="8535719"/>
              <a:ext cx="95594" cy="82785"/>
              <a:chOff x="0" y="0"/>
              <a:chExt cx="6350000" cy="5499100"/>
            </a:xfrm>
          </p:grpSpPr>
          <p:sp>
            <p:nvSpPr>
              <p:cNvPr id="1688" name="Freeform 16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89" name="Group 1689"/>
            <p:cNvGrpSpPr>
              <a:grpSpLocks noChangeAspect="1"/>
            </p:cNvGrpSpPr>
            <p:nvPr/>
          </p:nvGrpSpPr>
          <p:grpSpPr>
            <a:xfrm>
              <a:off x="16195421" y="5342935"/>
              <a:ext cx="95594" cy="82785"/>
              <a:chOff x="0" y="0"/>
              <a:chExt cx="6350000" cy="5499100"/>
            </a:xfrm>
          </p:grpSpPr>
          <p:sp>
            <p:nvSpPr>
              <p:cNvPr id="1690" name="Freeform 16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91" name="Group 1691"/>
            <p:cNvGrpSpPr>
              <a:grpSpLocks noChangeAspect="1"/>
            </p:cNvGrpSpPr>
            <p:nvPr/>
          </p:nvGrpSpPr>
          <p:grpSpPr>
            <a:xfrm>
              <a:off x="19382801" y="2155235"/>
              <a:ext cx="95594" cy="82785"/>
              <a:chOff x="0" y="0"/>
              <a:chExt cx="6350000" cy="5499100"/>
            </a:xfrm>
          </p:grpSpPr>
          <p:sp>
            <p:nvSpPr>
              <p:cNvPr id="1692" name="Freeform 16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93" name="Group 1693"/>
            <p:cNvGrpSpPr>
              <a:grpSpLocks noChangeAspect="1"/>
            </p:cNvGrpSpPr>
            <p:nvPr/>
          </p:nvGrpSpPr>
          <p:grpSpPr>
            <a:xfrm>
              <a:off x="19382801" y="8535719"/>
              <a:ext cx="95594" cy="82785"/>
              <a:chOff x="0" y="0"/>
              <a:chExt cx="6350000" cy="5499100"/>
            </a:xfrm>
          </p:grpSpPr>
          <p:sp>
            <p:nvSpPr>
              <p:cNvPr id="1694" name="Freeform 16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95" name="Group 1695"/>
            <p:cNvGrpSpPr>
              <a:grpSpLocks noChangeAspect="1"/>
            </p:cNvGrpSpPr>
            <p:nvPr/>
          </p:nvGrpSpPr>
          <p:grpSpPr>
            <a:xfrm>
              <a:off x="19382801" y="5342935"/>
              <a:ext cx="95594" cy="82785"/>
              <a:chOff x="0" y="0"/>
              <a:chExt cx="6350000" cy="5499100"/>
            </a:xfrm>
          </p:grpSpPr>
          <p:sp>
            <p:nvSpPr>
              <p:cNvPr id="1696" name="Freeform 16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97" name="Group 1697"/>
            <p:cNvGrpSpPr>
              <a:grpSpLocks noChangeAspect="1"/>
            </p:cNvGrpSpPr>
            <p:nvPr/>
          </p:nvGrpSpPr>
          <p:grpSpPr>
            <a:xfrm>
              <a:off x="3247865" y="537155"/>
              <a:ext cx="95594" cy="82785"/>
              <a:chOff x="0" y="0"/>
              <a:chExt cx="6350000" cy="5499100"/>
            </a:xfrm>
          </p:grpSpPr>
          <p:sp>
            <p:nvSpPr>
              <p:cNvPr id="1698" name="Freeform 16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99" name="Group 1699"/>
            <p:cNvGrpSpPr>
              <a:grpSpLocks noChangeAspect="1"/>
            </p:cNvGrpSpPr>
            <p:nvPr/>
          </p:nvGrpSpPr>
          <p:grpSpPr>
            <a:xfrm>
              <a:off x="3247865" y="6917640"/>
              <a:ext cx="95594" cy="82785"/>
              <a:chOff x="0" y="0"/>
              <a:chExt cx="6350000" cy="5499100"/>
            </a:xfrm>
          </p:grpSpPr>
          <p:sp>
            <p:nvSpPr>
              <p:cNvPr id="1700" name="Freeform 17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01" name="Group 1701"/>
            <p:cNvGrpSpPr>
              <a:grpSpLocks noChangeAspect="1"/>
            </p:cNvGrpSpPr>
            <p:nvPr/>
          </p:nvGrpSpPr>
          <p:grpSpPr>
            <a:xfrm>
              <a:off x="3247865" y="3724855"/>
              <a:ext cx="95594" cy="82785"/>
              <a:chOff x="0" y="0"/>
              <a:chExt cx="6350000" cy="5499100"/>
            </a:xfrm>
          </p:grpSpPr>
          <p:sp>
            <p:nvSpPr>
              <p:cNvPr id="1702" name="Freeform 17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03" name="Group 1703"/>
            <p:cNvGrpSpPr>
              <a:grpSpLocks noChangeAspect="1"/>
            </p:cNvGrpSpPr>
            <p:nvPr/>
          </p:nvGrpSpPr>
          <p:grpSpPr>
            <a:xfrm>
              <a:off x="3247865" y="10105340"/>
              <a:ext cx="95594" cy="82785"/>
              <a:chOff x="0" y="0"/>
              <a:chExt cx="6350000" cy="5499100"/>
            </a:xfrm>
          </p:grpSpPr>
          <p:sp>
            <p:nvSpPr>
              <p:cNvPr id="1704" name="Freeform 17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05" name="Group 1705"/>
            <p:cNvGrpSpPr>
              <a:grpSpLocks noChangeAspect="1"/>
            </p:cNvGrpSpPr>
            <p:nvPr/>
          </p:nvGrpSpPr>
          <p:grpSpPr>
            <a:xfrm>
              <a:off x="12949137" y="537155"/>
              <a:ext cx="95594" cy="82785"/>
              <a:chOff x="0" y="0"/>
              <a:chExt cx="6350000" cy="5499100"/>
            </a:xfrm>
          </p:grpSpPr>
          <p:sp>
            <p:nvSpPr>
              <p:cNvPr id="1706" name="Freeform 17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07" name="Group 1707"/>
            <p:cNvGrpSpPr>
              <a:grpSpLocks noChangeAspect="1"/>
            </p:cNvGrpSpPr>
            <p:nvPr/>
          </p:nvGrpSpPr>
          <p:grpSpPr>
            <a:xfrm>
              <a:off x="12949137" y="6917640"/>
              <a:ext cx="95594" cy="82785"/>
              <a:chOff x="0" y="0"/>
              <a:chExt cx="6350000" cy="5499100"/>
            </a:xfrm>
          </p:grpSpPr>
          <p:sp>
            <p:nvSpPr>
              <p:cNvPr id="1708" name="Freeform 17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09" name="Group 1709"/>
            <p:cNvGrpSpPr>
              <a:grpSpLocks noChangeAspect="1"/>
            </p:cNvGrpSpPr>
            <p:nvPr/>
          </p:nvGrpSpPr>
          <p:grpSpPr>
            <a:xfrm>
              <a:off x="12949137" y="3724855"/>
              <a:ext cx="95594" cy="82785"/>
              <a:chOff x="0" y="0"/>
              <a:chExt cx="6350000" cy="5499100"/>
            </a:xfrm>
          </p:grpSpPr>
          <p:sp>
            <p:nvSpPr>
              <p:cNvPr id="1710" name="Freeform 17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11" name="Group 1711"/>
            <p:cNvGrpSpPr>
              <a:grpSpLocks noChangeAspect="1"/>
            </p:cNvGrpSpPr>
            <p:nvPr/>
          </p:nvGrpSpPr>
          <p:grpSpPr>
            <a:xfrm>
              <a:off x="12949137" y="10105340"/>
              <a:ext cx="95594" cy="82785"/>
              <a:chOff x="0" y="0"/>
              <a:chExt cx="6350000" cy="5499100"/>
            </a:xfrm>
          </p:grpSpPr>
          <p:sp>
            <p:nvSpPr>
              <p:cNvPr id="1712" name="Freeform 17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13" name="Group 1713"/>
            <p:cNvGrpSpPr>
              <a:grpSpLocks noChangeAspect="1"/>
            </p:cNvGrpSpPr>
            <p:nvPr/>
          </p:nvGrpSpPr>
          <p:grpSpPr>
            <a:xfrm>
              <a:off x="3247865" y="2155235"/>
              <a:ext cx="95594" cy="82785"/>
              <a:chOff x="0" y="0"/>
              <a:chExt cx="6350000" cy="5499100"/>
            </a:xfrm>
          </p:grpSpPr>
          <p:sp>
            <p:nvSpPr>
              <p:cNvPr id="1714" name="Freeform 17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15" name="Group 1715"/>
            <p:cNvGrpSpPr>
              <a:grpSpLocks noChangeAspect="1"/>
            </p:cNvGrpSpPr>
            <p:nvPr/>
          </p:nvGrpSpPr>
          <p:grpSpPr>
            <a:xfrm>
              <a:off x="3247865" y="8535719"/>
              <a:ext cx="95594" cy="82785"/>
              <a:chOff x="0" y="0"/>
              <a:chExt cx="6350000" cy="5499100"/>
            </a:xfrm>
          </p:grpSpPr>
          <p:sp>
            <p:nvSpPr>
              <p:cNvPr id="1716" name="Freeform 17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17" name="Group 1717"/>
            <p:cNvGrpSpPr>
              <a:grpSpLocks noChangeAspect="1"/>
            </p:cNvGrpSpPr>
            <p:nvPr/>
          </p:nvGrpSpPr>
          <p:grpSpPr>
            <a:xfrm>
              <a:off x="3247865" y="5342935"/>
              <a:ext cx="95594" cy="82785"/>
              <a:chOff x="0" y="0"/>
              <a:chExt cx="6350000" cy="5499100"/>
            </a:xfrm>
          </p:grpSpPr>
          <p:sp>
            <p:nvSpPr>
              <p:cNvPr id="1718" name="Freeform 17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19" name="Group 1719"/>
            <p:cNvGrpSpPr>
              <a:grpSpLocks noChangeAspect="1"/>
            </p:cNvGrpSpPr>
            <p:nvPr/>
          </p:nvGrpSpPr>
          <p:grpSpPr>
            <a:xfrm>
              <a:off x="12949137" y="2155235"/>
              <a:ext cx="95594" cy="82785"/>
              <a:chOff x="0" y="0"/>
              <a:chExt cx="6350000" cy="5499100"/>
            </a:xfrm>
          </p:grpSpPr>
          <p:sp>
            <p:nvSpPr>
              <p:cNvPr id="1720" name="Freeform 17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21" name="Group 1721"/>
            <p:cNvGrpSpPr>
              <a:grpSpLocks noChangeAspect="1"/>
            </p:cNvGrpSpPr>
            <p:nvPr/>
          </p:nvGrpSpPr>
          <p:grpSpPr>
            <a:xfrm>
              <a:off x="12949137" y="8535719"/>
              <a:ext cx="95594" cy="82785"/>
              <a:chOff x="0" y="0"/>
              <a:chExt cx="6350000" cy="5499100"/>
            </a:xfrm>
          </p:grpSpPr>
          <p:sp>
            <p:nvSpPr>
              <p:cNvPr id="1722" name="Freeform 17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23" name="Group 1723"/>
            <p:cNvGrpSpPr>
              <a:grpSpLocks noChangeAspect="1"/>
            </p:cNvGrpSpPr>
            <p:nvPr/>
          </p:nvGrpSpPr>
          <p:grpSpPr>
            <a:xfrm>
              <a:off x="12949137" y="5342935"/>
              <a:ext cx="95594" cy="82785"/>
              <a:chOff x="0" y="0"/>
              <a:chExt cx="6350000" cy="5499100"/>
            </a:xfrm>
          </p:grpSpPr>
          <p:sp>
            <p:nvSpPr>
              <p:cNvPr id="1724" name="Freeform 17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</p:grpSp>
      <p:sp>
        <p:nvSpPr>
          <p:cNvPr id="1725" name="AutoShape 1725"/>
          <p:cNvSpPr/>
          <p:nvPr/>
        </p:nvSpPr>
        <p:spPr>
          <a:xfrm>
            <a:off x="15060687" y="985489"/>
            <a:ext cx="2198613" cy="1910271"/>
          </a:xfrm>
          <a:prstGeom prst="rect">
            <a:avLst/>
          </a:prstGeom>
          <a:solidFill>
            <a:srgbClr val="8CA8BD"/>
          </a:solidFill>
        </p:spPr>
      </p:sp>
      <p:sp>
        <p:nvSpPr>
          <p:cNvPr id="1726" name="TextBox 1726"/>
          <p:cNvSpPr txBox="1"/>
          <p:nvPr/>
        </p:nvSpPr>
        <p:spPr>
          <a:xfrm>
            <a:off x="15429496" y="1588835"/>
            <a:ext cx="1460994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3B607B"/>
                </a:solidFill>
                <a:latin typeface="League Spartan Bold"/>
              </a:rPr>
              <a:t>2024</a:t>
            </a:r>
          </a:p>
        </p:txBody>
      </p:sp>
      <p:sp>
        <p:nvSpPr>
          <p:cNvPr id="1727" name="AutoShape 1727"/>
          <p:cNvSpPr/>
          <p:nvPr/>
        </p:nvSpPr>
        <p:spPr>
          <a:xfrm>
            <a:off x="1028700" y="2969924"/>
            <a:ext cx="8831266" cy="6873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28" name="AutoShape 1728"/>
          <p:cNvSpPr/>
          <p:nvPr/>
        </p:nvSpPr>
        <p:spPr>
          <a:xfrm>
            <a:off x="-4407739" y="6869496"/>
            <a:ext cx="14988515" cy="1670026"/>
          </a:xfrm>
          <a:prstGeom prst="rect">
            <a:avLst/>
          </a:prstGeom>
          <a:solidFill>
            <a:srgbClr val="FF5757"/>
          </a:solidFill>
        </p:spPr>
      </p:sp>
      <p:sp>
        <p:nvSpPr>
          <p:cNvPr id="1729" name="TextBox 1729"/>
          <p:cNvSpPr txBox="1"/>
          <p:nvPr/>
        </p:nvSpPr>
        <p:spPr>
          <a:xfrm>
            <a:off x="1028700" y="4837684"/>
            <a:ext cx="9144417" cy="119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24"/>
              </a:lnSpc>
            </a:pPr>
            <a:r>
              <a:rPr lang="en-US" sz="9200">
                <a:solidFill>
                  <a:srgbClr val="1B1B1B"/>
                </a:solidFill>
                <a:latin typeface="League Spartan Bold"/>
              </a:rPr>
              <a:t>Lunch + Learn</a:t>
            </a:r>
          </a:p>
        </p:txBody>
      </p:sp>
      <p:sp>
        <p:nvSpPr>
          <p:cNvPr id="1730" name="Freeform 1730"/>
          <p:cNvSpPr/>
          <p:nvPr/>
        </p:nvSpPr>
        <p:spPr>
          <a:xfrm>
            <a:off x="13417995" y="541519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31" name="Freeform 1731"/>
          <p:cNvSpPr/>
          <p:nvPr/>
        </p:nvSpPr>
        <p:spPr>
          <a:xfrm>
            <a:off x="13709034" y="5821531"/>
            <a:ext cx="3550266" cy="2958555"/>
          </a:xfrm>
          <a:custGeom>
            <a:avLst/>
            <a:gdLst/>
            <a:ahLst/>
            <a:cxnLst/>
            <a:rect l="l" t="t" r="r" b="b"/>
            <a:pathLst>
              <a:path w="3550266" h="2958555">
                <a:moveTo>
                  <a:pt x="0" y="0"/>
                </a:moveTo>
                <a:lnTo>
                  <a:pt x="3550266" y="0"/>
                </a:lnTo>
                <a:lnTo>
                  <a:pt x="3550266" y="2958555"/>
                </a:lnTo>
                <a:lnTo>
                  <a:pt x="0" y="2958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32" name="TextBox 1732"/>
          <p:cNvSpPr txBox="1"/>
          <p:nvPr/>
        </p:nvSpPr>
        <p:spPr>
          <a:xfrm>
            <a:off x="1028700" y="3741829"/>
            <a:ext cx="778458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3B607B"/>
                </a:solidFill>
                <a:latin typeface="League Spartan Bold"/>
              </a:rPr>
              <a:t>KITSAP COUNTY BENEFITS</a:t>
            </a:r>
          </a:p>
        </p:txBody>
      </p:sp>
      <p:sp>
        <p:nvSpPr>
          <p:cNvPr id="1733" name="TextBox 1733"/>
          <p:cNvSpPr txBox="1"/>
          <p:nvPr/>
        </p:nvSpPr>
        <p:spPr>
          <a:xfrm>
            <a:off x="383929" y="7271491"/>
            <a:ext cx="9980320" cy="91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39"/>
              </a:lnSpc>
              <a:spcBef>
                <a:spcPct val="0"/>
              </a:spcBef>
            </a:pPr>
            <a:r>
              <a:rPr lang="en-US" sz="5456">
                <a:solidFill>
                  <a:srgbClr val="FFFFFF"/>
                </a:solidFill>
                <a:latin typeface="League Spartan Bold"/>
              </a:rPr>
              <a:t>MEDICAL | DENTAL | VISION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76575" y="-211371"/>
            <a:ext cx="5657850" cy="10498371"/>
            <a:chOff x="0" y="0"/>
            <a:chExt cx="1913890" cy="35513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3551301"/>
            </a:xfrm>
            <a:custGeom>
              <a:avLst/>
              <a:gdLst/>
              <a:ahLst/>
              <a:cxnLst/>
              <a:rect l="l" t="t" r="r" b="b"/>
              <a:pathLst>
                <a:path w="1913890" h="3551301">
                  <a:moveTo>
                    <a:pt x="0" y="0"/>
                  </a:moveTo>
                  <a:lnTo>
                    <a:pt x="1913890" y="0"/>
                  </a:lnTo>
                  <a:lnTo>
                    <a:pt x="1913890" y="3551301"/>
                  </a:lnTo>
                  <a:lnTo>
                    <a:pt x="0" y="3551301"/>
                  </a:lnTo>
                  <a:close/>
                </a:path>
              </a:pathLst>
            </a:custGeom>
            <a:solidFill>
              <a:srgbClr val="8CA8BD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2045410" y="5811230"/>
            <a:ext cx="2803320" cy="6894141"/>
            <a:chOff x="0" y="0"/>
            <a:chExt cx="3737760" cy="9192187"/>
          </a:xfrm>
        </p:grpSpPr>
        <p:grpSp>
          <p:nvGrpSpPr>
            <p:cNvPr id="5" name="Group 5"/>
            <p:cNvGrpSpPr/>
            <p:nvPr/>
          </p:nvGrpSpPr>
          <p:grpSpPr>
            <a:xfrm>
              <a:off x="1808200" y="0"/>
              <a:ext cx="70944" cy="7094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808200" y="5467915"/>
              <a:ext cx="70944" cy="7094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808200" y="2731779"/>
              <a:ext cx="70944" cy="70944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1808200" y="8199694"/>
              <a:ext cx="70944" cy="7094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808200" y="1386654"/>
              <a:ext cx="70944" cy="70944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808200" y="6854569"/>
              <a:ext cx="70944" cy="7094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1808200" y="4118433"/>
              <a:ext cx="70944" cy="7094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2269819" y="460328"/>
              <a:ext cx="70944" cy="70944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2269819" y="5928244"/>
              <a:ext cx="70944" cy="70944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2269819" y="3192107"/>
              <a:ext cx="70944" cy="70944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2269819" y="8660023"/>
              <a:ext cx="70944" cy="7094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2269819" y="1846982"/>
              <a:ext cx="70944" cy="70944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2269819" y="7314897"/>
              <a:ext cx="70944" cy="70944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2269819" y="4578761"/>
              <a:ext cx="70944" cy="70944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" name="Group 33"/>
            <p:cNvGrpSpPr/>
            <p:nvPr/>
          </p:nvGrpSpPr>
          <p:grpSpPr>
            <a:xfrm>
              <a:off x="961" y="921549"/>
              <a:ext cx="70944" cy="70944"/>
              <a:chOff x="0" y="0"/>
              <a:chExt cx="6350000" cy="6350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" name="Group 35"/>
            <p:cNvGrpSpPr/>
            <p:nvPr/>
          </p:nvGrpSpPr>
          <p:grpSpPr>
            <a:xfrm>
              <a:off x="961" y="6389464"/>
              <a:ext cx="70944" cy="70944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961" y="3653328"/>
              <a:ext cx="70944" cy="70944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" name="Group 39"/>
            <p:cNvGrpSpPr/>
            <p:nvPr/>
          </p:nvGrpSpPr>
          <p:grpSpPr>
            <a:xfrm>
              <a:off x="961" y="9121243"/>
              <a:ext cx="70944" cy="70944"/>
              <a:chOff x="0" y="0"/>
              <a:chExt cx="6350000" cy="6350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2732466" y="921549"/>
              <a:ext cx="70944" cy="70944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2732466" y="6389464"/>
              <a:ext cx="70944" cy="70944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2732466" y="3653328"/>
              <a:ext cx="70944" cy="70944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2732466" y="9121243"/>
              <a:ext cx="70944" cy="70944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" name="Group 49"/>
            <p:cNvGrpSpPr/>
            <p:nvPr/>
          </p:nvGrpSpPr>
          <p:grpSpPr>
            <a:xfrm>
              <a:off x="961" y="2308203"/>
              <a:ext cx="70944" cy="70944"/>
              <a:chOff x="0" y="0"/>
              <a:chExt cx="6350000" cy="6350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961" y="7776118"/>
              <a:ext cx="70944" cy="70944"/>
              <a:chOff x="0" y="0"/>
              <a:chExt cx="6350000" cy="63500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" name="Group 53"/>
            <p:cNvGrpSpPr/>
            <p:nvPr/>
          </p:nvGrpSpPr>
          <p:grpSpPr>
            <a:xfrm>
              <a:off x="961" y="5039981"/>
              <a:ext cx="70944" cy="70944"/>
              <a:chOff x="0" y="0"/>
              <a:chExt cx="6350000" cy="635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" name="Group 55"/>
            <p:cNvGrpSpPr/>
            <p:nvPr/>
          </p:nvGrpSpPr>
          <p:grpSpPr>
            <a:xfrm>
              <a:off x="2732466" y="2308203"/>
              <a:ext cx="70944" cy="70944"/>
              <a:chOff x="0" y="0"/>
              <a:chExt cx="6350000" cy="6350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" name="Group 57"/>
            <p:cNvGrpSpPr/>
            <p:nvPr/>
          </p:nvGrpSpPr>
          <p:grpSpPr>
            <a:xfrm>
              <a:off x="2732466" y="7776118"/>
              <a:ext cx="70944" cy="70944"/>
              <a:chOff x="0" y="0"/>
              <a:chExt cx="6350000" cy="63500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9" name="Group 59"/>
            <p:cNvGrpSpPr/>
            <p:nvPr/>
          </p:nvGrpSpPr>
          <p:grpSpPr>
            <a:xfrm>
              <a:off x="2732466" y="5039981"/>
              <a:ext cx="70944" cy="70944"/>
              <a:chOff x="0" y="0"/>
              <a:chExt cx="6350000" cy="63500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1" name="Group 61"/>
            <p:cNvGrpSpPr/>
            <p:nvPr/>
          </p:nvGrpSpPr>
          <p:grpSpPr>
            <a:xfrm>
              <a:off x="471410" y="0"/>
              <a:ext cx="70944" cy="70944"/>
              <a:chOff x="0" y="0"/>
              <a:chExt cx="6350000" cy="63500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3" name="Group 63"/>
            <p:cNvGrpSpPr/>
            <p:nvPr/>
          </p:nvGrpSpPr>
          <p:grpSpPr>
            <a:xfrm>
              <a:off x="471410" y="5467915"/>
              <a:ext cx="70944" cy="70944"/>
              <a:chOff x="0" y="0"/>
              <a:chExt cx="6350000" cy="63500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5" name="Group 65"/>
            <p:cNvGrpSpPr/>
            <p:nvPr/>
          </p:nvGrpSpPr>
          <p:grpSpPr>
            <a:xfrm>
              <a:off x="471410" y="2731779"/>
              <a:ext cx="70944" cy="70944"/>
              <a:chOff x="0" y="0"/>
              <a:chExt cx="6350000" cy="63500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7" name="Group 67"/>
            <p:cNvGrpSpPr/>
            <p:nvPr/>
          </p:nvGrpSpPr>
          <p:grpSpPr>
            <a:xfrm>
              <a:off x="471410" y="8199694"/>
              <a:ext cx="70944" cy="70944"/>
              <a:chOff x="0" y="0"/>
              <a:chExt cx="6350000" cy="63500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9" name="Group 69"/>
            <p:cNvGrpSpPr/>
            <p:nvPr/>
          </p:nvGrpSpPr>
          <p:grpSpPr>
            <a:xfrm>
              <a:off x="3202915" y="0"/>
              <a:ext cx="70944" cy="70944"/>
              <a:chOff x="0" y="0"/>
              <a:chExt cx="6350000" cy="63500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1" name="Group 71"/>
            <p:cNvGrpSpPr/>
            <p:nvPr/>
          </p:nvGrpSpPr>
          <p:grpSpPr>
            <a:xfrm>
              <a:off x="3202915" y="5467915"/>
              <a:ext cx="70944" cy="70944"/>
              <a:chOff x="0" y="0"/>
              <a:chExt cx="6350000" cy="63500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>
              <a:off x="3202915" y="2731779"/>
              <a:ext cx="70944" cy="70944"/>
              <a:chOff x="0" y="0"/>
              <a:chExt cx="6350000" cy="63500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5" name="Group 75"/>
            <p:cNvGrpSpPr/>
            <p:nvPr/>
          </p:nvGrpSpPr>
          <p:grpSpPr>
            <a:xfrm>
              <a:off x="3202915" y="8199694"/>
              <a:ext cx="70944" cy="70944"/>
              <a:chOff x="0" y="0"/>
              <a:chExt cx="6350000" cy="63500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471410" y="1386654"/>
              <a:ext cx="70944" cy="70944"/>
              <a:chOff x="0" y="0"/>
              <a:chExt cx="6350000" cy="63500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9" name="Group 79"/>
            <p:cNvGrpSpPr/>
            <p:nvPr/>
          </p:nvGrpSpPr>
          <p:grpSpPr>
            <a:xfrm>
              <a:off x="471410" y="6854569"/>
              <a:ext cx="70944" cy="70944"/>
              <a:chOff x="0" y="0"/>
              <a:chExt cx="6350000" cy="63500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1" name="Group 81"/>
            <p:cNvGrpSpPr/>
            <p:nvPr/>
          </p:nvGrpSpPr>
          <p:grpSpPr>
            <a:xfrm>
              <a:off x="471410" y="4118433"/>
              <a:ext cx="70944" cy="70944"/>
              <a:chOff x="0" y="0"/>
              <a:chExt cx="6350000" cy="63500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3" name="Group 83"/>
            <p:cNvGrpSpPr/>
            <p:nvPr/>
          </p:nvGrpSpPr>
          <p:grpSpPr>
            <a:xfrm>
              <a:off x="3202915" y="1386654"/>
              <a:ext cx="70944" cy="70944"/>
              <a:chOff x="0" y="0"/>
              <a:chExt cx="6350000" cy="63500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5" name="Group 85"/>
            <p:cNvGrpSpPr/>
            <p:nvPr/>
          </p:nvGrpSpPr>
          <p:grpSpPr>
            <a:xfrm>
              <a:off x="3202915" y="6854569"/>
              <a:ext cx="70944" cy="70944"/>
              <a:chOff x="0" y="0"/>
              <a:chExt cx="6350000" cy="63500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7" name="Group 87"/>
            <p:cNvGrpSpPr/>
            <p:nvPr/>
          </p:nvGrpSpPr>
          <p:grpSpPr>
            <a:xfrm>
              <a:off x="3202915" y="4118433"/>
              <a:ext cx="70944" cy="70944"/>
              <a:chOff x="0" y="0"/>
              <a:chExt cx="6350000" cy="63500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9" name="Group 89"/>
            <p:cNvGrpSpPr/>
            <p:nvPr/>
          </p:nvGrpSpPr>
          <p:grpSpPr>
            <a:xfrm>
              <a:off x="933029" y="460328"/>
              <a:ext cx="70944" cy="70944"/>
              <a:chOff x="0" y="0"/>
              <a:chExt cx="6350000" cy="63500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1" name="Group 91"/>
            <p:cNvGrpSpPr/>
            <p:nvPr/>
          </p:nvGrpSpPr>
          <p:grpSpPr>
            <a:xfrm>
              <a:off x="933029" y="5928244"/>
              <a:ext cx="70944" cy="70944"/>
              <a:chOff x="0" y="0"/>
              <a:chExt cx="6350000" cy="635000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3" name="Group 93"/>
            <p:cNvGrpSpPr/>
            <p:nvPr/>
          </p:nvGrpSpPr>
          <p:grpSpPr>
            <a:xfrm>
              <a:off x="933029" y="3192107"/>
              <a:ext cx="70944" cy="70944"/>
              <a:chOff x="0" y="0"/>
              <a:chExt cx="6350000" cy="635000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5" name="Group 95"/>
            <p:cNvGrpSpPr/>
            <p:nvPr/>
          </p:nvGrpSpPr>
          <p:grpSpPr>
            <a:xfrm>
              <a:off x="933029" y="8660023"/>
              <a:ext cx="70944" cy="70944"/>
              <a:chOff x="0" y="0"/>
              <a:chExt cx="6350000" cy="635000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7" name="Group 97"/>
            <p:cNvGrpSpPr/>
            <p:nvPr/>
          </p:nvGrpSpPr>
          <p:grpSpPr>
            <a:xfrm>
              <a:off x="3664534" y="460328"/>
              <a:ext cx="70944" cy="70944"/>
              <a:chOff x="0" y="0"/>
              <a:chExt cx="6350000" cy="6350000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9" name="Group 99"/>
            <p:cNvGrpSpPr/>
            <p:nvPr/>
          </p:nvGrpSpPr>
          <p:grpSpPr>
            <a:xfrm>
              <a:off x="3664534" y="5928244"/>
              <a:ext cx="70944" cy="70944"/>
              <a:chOff x="0" y="0"/>
              <a:chExt cx="6350000" cy="635000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1" name="Group 101"/>
            <p:cNvGrpSpPr/>
            <p:nvPr/>
          </p:nvGrpSpPr>
          <p:grpSpPr>
            <a:xfrm>
              <a:off x="3664534" y="3192107"/>
              <a:ext cx="70944" cy="70944"/>
              <a:chOff x="0" y="0"/>
              <a:chExt cx="6350000" cy="635000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3" name="Group 103"/>
            <p:cNvGrpSpPr/>
            <p:nvPr/>
          </p:nvGrpSpPr>
          <p:grpSpPr>
            <a:xfrm>
              <a:off x="3664534" y="8660023"/>
              <a:ext cx="70944" cy="70944"/>
              <a:chOff x="0" y="0"/>
              <a:chExt cx="6350000" cy="635000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5" name="Group 105"/>
            <p:cNvGrpSpPr/>
            <p:nvPr/>
          </p:nvGrpSpPr>
          <p:grpSpPr>
            <a:xfrm>
              <a:off x="933029" y="1846982"/>
              <a:ext cx="70944" cy="70944"/>
              <a:chOff x="0" y="0"/>
              <a:chExt cx="6350000" cy="635000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7" name="Group 107"/>
            <p:cNvGrpSpPr/>
            <p:nvPr/>
          </p:nvGrpSpPr>
          <p:grpSpPr>
            <a:xfrm>
              <a:off x="933029" y="7314897"/>
              <a:ext cx="70944" cy="70944"/>
              <a:chOff x="0" y="0"/>
              <a:chExt cx="6350000" cy="635000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9" name="Group 109"/>
            <p:cNvGrpSpPr/>
            <p:nvPr/>
          </p:nvGrpSpPr>
          <p:grpSpPr>
            <a:xfrm>
              <a:off x="933029" y="4578761"/>
              <a:ext cx="70944" cy="70944"/>
              <a:chOff x="0" y="0"/>
              <a:chExt cx="6350000" cy="635000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1" name="Group 111"/>
            <p:cNvGrpSpPr/>
            <p:nvPr/>
          </p:nvGrpSpPr>
          <p:grpSpPr>
            <a:xfrm>
              <a:off x="3664534" y="1846982"/>
              <a:ext cx="70944" cy="70944"/>
              <a:chOff x="0" y="0"/>
              <a:chExt cx="6350000" cy="635000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3" name="Group 113"/>
            <p:cNvGrpSpPr/>
            <p:nvPr/>
          </p:nvGrpSpPr>
          <p:grpSpPr>
            <a:xfrm>
              <a:off x="3664534" y="7314897"/>
              <a:ext cx="70944" cy="70944"/>
              <a:chOff x="0" y="0"/>
              <a:chExt cx="6350000" cy="635000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5" name="Group 115"/>
            <p:cNvGrpSpPr/>
            <p:nvPr/>
          </p:nvGrpSpPr>
          <p:grpSpPr>
            <a:xfrm>
              <a:off x="3664534" y="4578761"/>
              <a:ext cx="70944" cy="70944"/>
              <a:chOff x="0" y="0"/>
              <a:chExt cx="6350000" cy="6350000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7" name="Group 117"/>
            <p:cNvGrpSpPr/>
            <p:nvPr/>
          </p:nvGrpSpPr>
          <p:grpSpPr>
            <a:xfrm>
              <a:off x="1395676" y="921549"/>
              <a:ext cx="70944" cy="70944"/>
              <a:chOff x="0" y="0"/>
              <a:chExt cx="6350000" cy="635000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9" name="Group 119"/>
            <p:cNvGrpSpPr/>
            <p:nvPr/>
          </p:nvGrpSpPr>
          <p:grpSpPr>
            <a:xfrm>
              <a:off x="1395676" y="6389464"/>
              <a:ext cx="70944" cy="70944"/>
              <a:chOff x="0" y="0"/>
              <a:chExt cx="6350000" cy="6350000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1" name="Group 121"/>
            <p:cNvGrpSpPr/>
            <p:nvPr/>
          </p:nvGrpSpPr>
          <p:grpSpPr>
            <a:xfrm>
              <a:off x="1395676" y="3653328"/>
              <a:ext cx="70944" cy="70944"/>
              <a:chOff x="0" y="0"/>
              <a:chExt cx="6350000" cy="635000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3" name="Group 123"/>
            <p:cNvGrpSpPr/>
            <p:nvPr/>
          </p:nvGrpSpPr>
          <p:grpSpPr>
            <a:xfrm>
              <a:off x="1395676" y="9121243"/>
              <a:ext cx="70944" cy="70944"/>
              <a:chOff x="0" y="0"/>
              <a:chExt cx="6350000" cy="635000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5" name="Group 125"/>
            <p:cNvGrpSpPr/>
            <p:nvPr/>
          </p:nvGrpSpPr>
          <p:grpSpPr>
            <a:xfrm>
              <a:off x="1395676" y="2308203"/>
              <a:ext cx="70944" cy="70944"/>
              <a:chOff x="0" y="0"/>
              <a:chExt cx="6350000" cy="6350000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7" name="Group 127"/>
            <p:cNvGrpSpPr/>
            <p:nvPr/>
          </p:nvGrpSpPr>
          <p:grpSpPr>
            <a:xfrm>
              <a:off x="1395676" y="7776118"/>
              <a:ext cx="70944" cy="70944"/>
              <a:chOff x="0" y="0"/>
              <a:chExt cx="6350000" cy="635000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9" name="Group 129"/>
            <p:cNvGrpSpPr/>
            <p:nvPr/>
          </p:nvGrpSpPr>
          <p:grpSpPr>
            <a:xfrm>
              <a:off x="1395676" y="5039981"/>
              <a:ext cx="70944" cy="70944"/>
              <a:chOff x="0" y="0"/>
              <a:chExt cx="6350000" cy="6350000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1" name="Group 131"/>
            <p:cNvGrpSpPr/>
            <p:nvPr/>
          </p:nvGrpSpPr>
          <p:grpSpPr>
            <a:xfrm>
              <a:off x="2269886" y="0"/>
              <a:ext cx="70944" cy="70944"/>
              <a:chOff x="0" y="0"/>
              <a:chExt cx="1913890" cy="1913890"/>
            </a:xfrm>
          </p:grpSpPr>
          <p:sp>
            <p:nvSpPr>
              <p:cNvPr id="132" name="Freeform 1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3" name="Group 133"/>
            <p:cNvGrpSpPr/>
            <p:nvPr/>
          </p:nvGrpSpPr>
          <p:grpSpPr>
            <a:xfrm>
              <a:off x="2269886" y="5467915"/>
              <a:ext cx="70944" cy="70944"/>
              <a:chOff x="0" y="0"/>
              <a:chExt cx="1913890" cy="191389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5" name="Group 135"/>
            <p:cNvGrpSpPr/>
            <p:nvPr/>
          </p:nvGrpSpPr>
          <p:grpSpPr>
            <a:xfrm>
              <a:off x="2269886" y="2731779"/>
              <a:ext cx="70944" cy="70944"/>
              <a:chOff x="0" y="0"/>
              <a:chExt cx="1913890" cy="1913890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7" name="Group 137"/>
            <p:cNvGrpSpPr/>
            <p:nvPr/>
          </p:nvGrpSpPr>
          <p:grpSpPr>
            <a:xfrm>
              <a:off x="2269886" y="8199694"/>
              <a:ext cx="70944" cy="70944"/>
              <a:chOff x="0" y="0"/>
              <a:chExt cx="1913890" cy="1913890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9" name="Group 139"/>
            <p:cNvGrpSpPr/>
            <p:nvPr/>
          </p:nvGrpSpPr>
          <p:grpSpPr>
            <a:xfrm>
              <a:off x="2269886" y="1386654"/>
              <a:ext cx="70944" cy="70944"/>
              <a:chOff x="0" y="0"/>
              <a:chExt cx="1913890" cy="1913890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1" name="Group 141"/>
            <p:cNvGrpSpPr/>
            <p:nvPr/>
          </p:nvGrpSpPr>
          <p:grpSpPr>
            <a:xfrm>
              <a:off x="2269886" y="6854569"/>
              <a:ext cx="70944" cy="70944"/>
              <a:chOff x="0" y="0"/>
              <a:chExt cx="1913890" cy="1913890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3" name="Group 143"/>
            <p:cNvGrpSpPr/>
            <p:nvPr/>
          </p:nvGrpSpPr>
          <p:grpSpPr>
            <a:xfrm>
              <a:off x="2269886" y="4118433"/>
              <a:ext cx="70944" cy="70944"/>
              <a:chOff x="0" y="0"/>
              <a:chExt cx="1913890" cy="191389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5" name="Group 145"/>
            <p:cNvGrpSpPr/>
            <p:nvPr/>
          </p:nvGrpSpPr>
          <p:grpSpPr>
            <a:xfrm>
              <a:off x="0" y="460328"/>
              <a:ext cx="70944" cy="70944"/>
              <a:chOff x="0" y="0"/>
              <a:chExt cx="1913890" cy="1913890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7" name="Group 147"/>
            <p:cNvGrpSpPr/>
            <p:nvPr/>
          </p:nvGrpSpPr>
          <p:grpSpPr>
            <a:xfrm>
              <a:off x="0" y="5928244"/>
              <a:ext cx="70944" cy="70944"/>
              <a:chOff x="0" y="0"/>
              <a:chExt cx="1913890" cy="191389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9" name="Group 149"/>
            <p:cNvGrpSpPr/>
            <p:nvPr/>
          </p:nvGrpSpPr>
          <p:grpSpPr>
            <a:xfrm>
              <a:off x="0" y="3192107"/>
              <a:ext cx="70944" cy="70944"/>
              <a:chOff x="0" y="0"/>
              <a:chExt cx="1913890" cy="1913890"/>
            </a:xfrm>
          </p:grpSpPr>
          <p:sp>
            <p:nvSpPr>
              <p:cNvPr id="150" name="Freeform 1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1" name="Group 151"/>
            <p:cNvGrpSpPr/>
            <p:nvPr/>
          </p:nvGrpSpPr>
          <p:grpSpPr>
            <a:xfrm>
              <a:off x="0" y="8660023"/>
              <a:ext cx="70944" cy="70944"/>
              <a:chOff x="0" y="0"/>
              <a:chExt cx="1913890" cy="1913890"/>
            </a:xfrm>
          </p:grpSpPr>
          <p:sp>
            <p:nvSpPr>
              <p:cNvPr id="152" name="Freeform 1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3" name="Group 153"/>
            <p:cNvGrpSpPr/>
            <p:nvPr/>
          </p:nvGrpSpPr>
          <p:grpSpPr>
            <a:xfrm>
              <a:off x="2731505" y="460328"/>
              <a:ext cx="70944" cy="70944"/>
              <a:chOff x="0" y="0"/>
              <a:chExt cx="1913890" cy="1913890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5" name="Group 155"/>
            <p:cNvGrpSpPr/>
            <p:nvPr/>
          </p:nvGrpSpPr>
          <p:grpSpPr>
            <a:xfrm>
              <a:off x="2731505" y="5928244"/>
              <a:ext cx="70944" cy="70944"/>
              <a:chOff x="0" y="0"/>
              <a:chExt cx="1913890" cy="1913890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7" name="Group 157"/>
            <p:cNvGrpSpPr/>
            <p:nvPr/>
          </p:nvGrpSpPr>
          <p:grpSpPr>
            <a:xfrm>
              <a:off x="2731505" y="3192107"/>
              <a:ext cx="70944" cy="70944"/>
              <a:chOff x="0" y="0"/>
              <a:chExt cx="1913890" cy="1913890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9" name="Group 159"/>
            <p:cNvGrpSpPr/>
            <p:nvPr/>
          </p:nvGrpSpPr>
          <p:grpSpPr>
            <a:xfrm>
              <a:off x="2731505" y="8660023"/>
              <a:ext cx="70944" cy="70944"/>
              <a:chOff x="0" y="0"/>
              <a:chExt cx="1913890" cy="191389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1" name="Group 161"/>
            <p:cNvGrpSpPr/>
            <p:nvPr/>
          </p:nvGrpSpPr>
          <p:grpSpPr>
            <a:xfrm>
              <a:off x="0" y="1846982"/>
              <a:ext cx="70944" cy="70944"/>
              <a:chOff x="0" y="0"/>
              <a:chExt cx="1913890" cy="1913890"/>
            </a:xfrm>
          </p:grpSpPr>
          <p:sp>
            <p:nvSpPr>
              <p:cNvPr id="162" name="Freeform 1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3" name="Group 163"/>
            <p:cNvGrpSpPr/>
            <p:nvPr/>
          </p:nvGrpSpPr>
          <p:grpSpPr>
            <a:xfrm>
              <a:off x="0" y="7314897"/>
              <a:ext cx="70944" cy="70944"/>
              <a:chOff x="0" y="0"/>
              <a:chExt cx="1913890" cy="191389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5" name="Group 165"/>
            <p:cNvGrpSpPr/>
            <p:nvPr/>
          </p:nvGrpSpPr>
          <p:grpSpPr>
            <a:xfrm>
              <a:off x="0" y="4578761"/>
              <a:ext cx="70944" cy="70944"/>
              <a:chOff x="0" y="0"/>
              <a:chExt cx="1913890" cy="1913890"/>
            </a:xfrm>
          </p:grpSpPr>
          <p:sp>
            <p:nvSpPr>
              <p:cNvPr id="166" name="Freeform 1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7" name="Group 167"/>
            <p:cNvGrpSpPr/>
            <p:nvPr/>
          </p:nvGrpSpPr>
          <p:grpSpPr>
            <a:xfrm>
              <a:off x="2731505" y="1846982"/>
              <a:ext cx="70944" cy="70944"/>
              <a:chOff x="0" y="0"/>
              <a:chExt cx="1913890" cy="1913890"/>
            </a:xfrm>
          </p:grpSpPr>
          <p:sp>
            <p:nvSpPr>
              <p:cNvPr id="168" name="Freeform 1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9" name="Group 169"/>
            <p:cNvGrpSpPr/>
            <p:nvPr/>
          </p:nvGrpSpPr>
          <p:grpSpPr>
            <a:xfrm>
              <a:off x="2731505" y="7314897"/>
              <a:ext cx="70944" cy="70944"/>
              <a:chOff x="0" y="0"/>
              <a:chExt cx="1913890" cy="1913890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1" name="Group 171"/>
            <p:cNvGrpSpPr/>
            <p:nvPr/>
          </p:nvGrpSpPr>
          <p:grpSpPr>
            <a:xfrm>
              <a:off x="2731505" y="4578761"/>
              <a:ext cx="70944" cy="70944"/>
              <a:chOff x="0" y="0"/>
              <a:chExt cx="1913890" cy="1913890"/>
            </a:xfrm>
          </p:grpSpPr>
          <p:sp>
            <p:nvSpPr>
              <p:cNvPr id="172" name="Freeform 1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3" name="Group 173"/>
            <p:cNvGrpSpPr/>
            <p:nvPr/>
          </p:nvGrpSpPr>
          <p:grpSpPr>
            <a:xfrm>
              <a:off x="462647" y="921549"/>
              <a:ext cx="70944" cy="70944"/>
              <a:chOff x="0" y="0"/>
              <a:chExt cx="1913890" cy="1913890"/>
            </a:xfrm>
          </p:grpSpPr>
          <p:sp>
            <p:nvSpPr>
              <p:cNvPr id="174" name="Freeform 1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5" name="Group 175"/>
            <p:cNvGrpSpPr/>
            <p:nvPr/>
          </p:nvGrpSpPr>
          <p:grpSpPr>
            <a:xfrm>
              <a:off x="462647" y="6389464"/>
              <a:ext cx="70944" cy="70944"/>
              <a:chOff x="0" y="0"/>
              <a:chExt cx="1913890" cy="1913890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7" name="Group 177"/>
            <p:cNvGrpSpPr/>
            <p:nvPr/>
          </p:nvGrpSpPr>
          <p:grpSpPr>
            <a:xfrm>
              <a:off x="462647" y="3653328"/>
              <a:ext cx="70944" cy="70944"/>
              <a:chOff x="0" y="0"/>
              <a:chExt cx="1913890" cy="1913890"/>
            </a:xfrm>
          </p:grpSpPr>
          <p:sp>
            <p:nvSpPr>
              <p:cNvPr id="178" name="Freeform 1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9" name="Group 179"/>
            <p:cNvGrpSpPr/>
            <p:nvPr/>
          </p:nvGrpSpPr>
          <p:grpSpPr>
            <a:xfrm>
              <a:off x="462647" y="9121243"/>
              <a:ext cx="70944" cy="70944"/>
              <a:chOff x="0" y="0"/>
              <a:chExt cx="1913890" cy="1913890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1" name="Group 181"/>
            <p:cNvGrpSpPr/>
            <p:nvPr/>
          </p:nvGrpSpPr>
          <p:grpSpPr>
            <a:xfrm>
              <a:off x="3194152" y="921549"/>
              <a:ext cx="70944" cy="70944"/>
              <a:chOff x="0" y="0"/>
              <a:chExt cx="1913890" cy="1913890"/>
            </a:xfrm>
          </p:grpSpPr>
          <p:sp>
            <p:nvSpPr>
              <p:cNvPr id="182" name="Freeform 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3" name="Group 183"/>
            <p:cNvGrpSpPr/>
            <p:nvPr/>
          </p:nvGrpSpPr>
          <p:grpSpPr>
            <a:xfrm>
              <a:off x="3194152" y="6389464"/>
              <a:ext cx="70944" cy="70944"/>
              <a:chOff x="0" y="0"/>
              <a:chExt cx="1913890" cy="1913890"/>
            </a:xfrm>
          </p:grpSpPr>
          <p:sp>
            <p:nvSpPr>
              <p:cNvPr id="184" name="Freeform 1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5" name="Group 185"/>
            <p:cNvGrpSpPr/>
            <p:nvPr/>
          </p:nvGrpSpPr>
          <p:grpSpPr>
            <a:xfrm>
              <a:off x="3194152" y="3653328"/>
              <a:ext cx="70944" cy="70944"/>
              <a:chOff x="0" y="0"/>
              <a:chExt cx="1913890" cy="1913890"/>
            </a:xfrm>
          </p:grpSpPr>
          <p:sp>
            <p:nvSpPr>
              <p:cNvPr id="186" name="Freeform 1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7" name="Group 187"/>
            <p:cNvGrpSpPr/>
            <p:nvPr/>
          </p:nvGrpSpPr>
          <p:grpSpPr>
            <a:xfrm>
              <a:off x="3194152" y="9121243"/>
              <a:ext cx="70944" cy="70944"/>
              <a:chOff x="0" y="0"/>
              <a:chExt cx="1913890" cy="1913890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9" name="Group 189"/>
            <p:cNvGrpSpPr/>
            <p:nvPr/>
          </p:nvGrpSpPr>
          <p:grpSpPr>
            <a:xfrm>
              <a:off x="462647" y="2308203"/>
              <a:ext cx="70944" cy="70944"/>
              <a:chOff x="0" y="0"/>
              <a:chExt cx="1913890" cy="1913890"/>
            </a:xfrm>
          </p:grpSpPr>
          <p:sp>
            <p:nvSpPr>
              <p:cNvPr id="190" name="Freeform 1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1" name="Group 191"/>
            <p:cNvGrpSpPr/>
            <p:nvPr/>
          </p:nvGrpSpPr>
          <p:grpSpPr>
            <a:xfrm>
              <a:off x="462647" y="7776118"/>
              <a:ext cx="70944" cy="70944"/>
              <a:chOff x="0" y="0"/>
              <a:chExt cx="1913890" cy="1913890"/>
            </a:xfrm>
          </p:grpSpPr>
          <p:sp>
            <p:nvSpPr>
              <p:cNvPr id="192" name="Freeform 1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3" name="Group 193"/>
            <p:cNvGrpSpPr/>
            <p:nvPr/>
          </p:nvGrpSpPr>
          <p:grpSpPr>
            <a:xfrm>
              <a:off x="462647" y="5039981"/>
              <a:ext cx="70944" cy="70944"/>
              <a:chOff x="0" y="0"/>
              <a:chExt cx="1913890" cy="1913890"/>
            </a:xfrm>
          </p:grpSpPr>
          <p:sp>
            <p:nvSpPr>
              <p:cNvPr id="194" name="Freeform 1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5" name="Group 195"/>
            <p:cNvGrpSpPr/>
            <p:nvPr/>
          </p:nvGrpSpPr>
          <p:grpSpPr>
            <a:xfrm>
              <a:off x="3194152" y="2308203"/>
              <a:ext cx="70944" cy="70944"/>
              <a:chOff x="0" y="0"/>
              <a:chExt cx="1913890" cy="1913890"/>
            </a:xfrm>
          </p:grpSpPr>
          <p:sp>
            <p:nvSpPr>
              <p:cNvPr id="196" name="Freeform 1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7" name="Group 197"/>
            <p:cNvGrpSpPr/>
            <p:nvPr/>
          </p:nvGrpSpPr>
          <p:grpSpPr>
            <a:xfrm>
              <a:off x="3194152" y="7776118"/>
              <a:ext cx="70944" cy="70944"/>
              <a:chOff x="0" y="0"/>
              <a:chExt cx="1913890" cy="1913890"/>
            </a:xfrm>
          </p:grpSpPr>
          <p:sp>
            <p:nvSpPr>
              <p:cNvPr id="198" name="Freeform 1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9" name="Group 199"/>
            <p:cNvGrpSpPr/>
            <p:nvPr/>
          </p:nvGrpSpPr>
          <p:grpSpPr>
            <a:xfrm>
              <a:off x="3194152" y="5039981"/>
              <a:ext cx="70944" cy="70944"/>
              <a:chOff x="0" y="0"/>
              <a:chExt cx="1913890" cy="1913890"/>
            </a:xfrm>
          </p:grpSpPr>
          <p:sp>
            <p:nvSpPr>
              <p:cNvPr id="200" name="Freeform 2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1" name="Group 201"/>
            <p:cNvGrpSpPr/>
            <p:nvPr/>
          </p:nvGrpSpPr>
          <p:grpSpPr>
            <a:xfrm>
              <a:off x="1808200" y="921549"/>
              <a:ext cx="70944" cy="70944"/>
              <a:chOff x="0" y="0"/>
              <a:chExt cx="1913890" cy="1913890"/>
            </a:xfrm>
          </p:grpSpPr>
          <p:sp>
            <p:nvSpPr>
              <p:cNvPr id="202" name="Freeform 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3" name="Group 203"/>
            <p:cNvGrpSpPr/>
            <p:nvPr/>
          </p:nvGrpSpPr>
          <p:grpSpPr>
            <a:xfrm>
              <a:off x="1808200" y="6389464"/>
              <a:ext cx="70944" cy="70944"/>
              <a:chOff x="0" y="0"/>
              <a:chExt cx="1913890" cy="1913890"/>
            </a:xfrm>
          </p:grpSpPr>
          <p:sp>
            <p:nvSpPr>
              <p:cNvPr id="204" name="Freeform 2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5" name="Group 205"/>
            <p:cNvGrpSpPr/>
            <p:nvPr/>
          </p:nvGrpSpPr>
          <p:grpSpPr>
            <a:xfrm>
              <a:off x="1808200" y="3653328"/>
              <a:ext cx="70944" cy="70944"/>
              <a:chOff x="0" y="0"/>
              <a:chExt cx="1913890" cy="1913890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7" name="Group 207"/>
            <p:cNvGrpSpPr/>
            <p:nvPr/>
          </p:nvGrpSpPr>
          <p:grpSpPr>
            <a:xfrm>
              <a:off x="1808200" y="9121243"/>
              <a:ext cx="70944" cy="70944"/>
              <a:chOff x="0" y="0"/>
              <a:chExt cx="1913890" cy="1913890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9" name="Group 209"/>
            <p:cNvGrpSpPr/>
            <p:nvPr/>
          </p:nvGrpSpPr>
          <p:grpSpPr>
            <a:xfrm>
              <a:off x="1808200" y="2308203"/>
              <a:ext cx="70944" cy="70944"/>
              <a:chOff x="0" y="0"/>
              <a:chExt cx="1913890" cy="1913890"/>
            </a:xfrm>
          </p:grpSpPr>
          <p:sp>
            <p:nvSpPr>
              <p:cNvPr id="210" name="Freeform 2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1" name="Group 211"/>
            <p:cNvGrpSpPr/>
            <p:nvPr/>
          </p:nvGrpSpPr>
          <p:grpSpPr>
            <a:xfrm>
              <a:off x="1808200" y="7776118"/>
              <a:ext cx="70944" cy="70944"/>
              <a:chOff x="0" y="0"/>
              <a:chExt cx="1913890" cy="1913890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3" name="Group 213"/>
            <p:cNvGrpSpPr/>
            <p:nvPr/>
          </p:nvGrpSpPr>
          <p:grpSpPr>
            <a:xfrm>
              <a:off x="1808200" y="5039981"/>
              <a:ext cx="70944" cy="70944"/>
              <a:chOff x="0" y="0"/>
              <a:chExt cx="1913890" cy="1913890"/>
            </a:xfrm>
          </p:grpSpPr>
          <p:sp>
            <p:nvSpPr>
              <p:cNvPr id="214" name="Freeform 2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5" name="Group 215"/>
            <p:cNvGrpSpPr/>
            <p:nvPr/>
          </p:nvGrpSpPr>
          <p:grpSpPr>
            <a:xfrm>
              <a:off x="933096" y="0"/>
              <a:ext cx="70944" cy="70944"/>
              <a:chOff x="0" y="0"/>
              <a:chExt cx="1913890" cy="1913890"/>
            </a:xfrm>
          </p:grpSpPr>
          <p:sp>
            <p:nvSpPr>
              <p:cNvPr id="216" name="Freeform 2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7" name="Group 217"/>
            <p:cNvGrpSpPr/>
            <p:nvPr/>
          </p:nvGrpSpPr>
          <p:grpSpPr>
            <a:xfrm>
              <a:off x="933096" y="5467915"/>
              <a:ext cx="70944" cy="70944"/>
              <a:chOff x="0" y="0"/>
              <a:chExt cx="1913890" cy="1913890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9" name="Group 219"/>
            <p:cNvGrpSpPr/>
            <p:nvPr/>
          </p:nvGrpSpPr>
          <p:grpSpPr>
            <a:xfrm>
              <a:off x="933096" y="2731779"/>
              <a:ext cx="70944" cy="70944"/>
              <a:chOff x="0" y="0"/>
              <a:chExt cx="1913890" cy="1913890"/>
            </a:xfrm>
          </p:grpSpPr>
          <p:sp>
            <p:nvSpPr>
              <p:cNvPr id="220" name="Freeform 2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1" name="Group 221"/>
            <p:cNvGrpSpPr/>
            <p:nvPr/>
          </p:nvGrpSpPr>
          <p:grpSpPr>
            <a:xfrm>
              <a:off x="933096" y="8199694"/>
              <a:ext cx="70944" cy="70944"/>
              <a:chOff x="0" y="0"/>
              <a:chExt cx="1913890" cy="1913890"/>
            </a:xfrm>
          </p:grpSpPr>
          <p:sp>
            <p:nvSpPr>
              <p:cNvPr id="222" name="Freeform 2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3" name="Group 223"/>
            <p:cNvGrpSpPr/>
            <p:nvPr/>
          </p:nvGrpSpPr>
          <p:grpSpPr>
            <a:xfrm>
              <a:off x="3664601" y="0"/>
              <a:ext cx="70944" cy="70944"/>
              <a:chOff x="0" y="0"/>
              <a:chExt cx="1913890" cy="1913890"/>
            </a:xfrm>
          </p:grpSpPr>
          <p:sp>
            <p:nvSpPr>
              <p:cNvPr id="224" name="Freeform 2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5" name="Group 225"/>
            <p:cNvGrpSpPr/>
            <p:nvPr/>
          </p:nvGrpSpPr>
          <p:grpSpPr>
            <a:xfrm>
              <a:off x="3664601" y="5467915"/>
              <a:ext cx="70944" cy="70944"/>
              <a:chOff x="0" y="0"/>
              <a:chExt cx="1913890" cy="1913890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7" name="Group 227"/>
            <p:cNvGrpSpPr/>
            <p:nvPr/>
          </p:nvGrpSpPr>
          <p:grpSpPr>
            <a:xfrm>
              <a:off x="3664601" y="2731779"/>
              <a:ext cx="70944" cy="70944"/>
              <a:chOff x="0" y="0"/>
              <a:chExt cx="1913890" cy="1913890"/>
            </a:xfrm>
          </p:grpSpPr>
          <p:sp>
            <p:nvSpPr>
              <p:cNvPr id="228" name="Freeform 2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9" name="Group 229"/>
            <p:cNvGrpSpPr/>
            <p:nvPr/>
          </p:nvGrpSpPr>
          <p:grpSpPr>
            <a:xfrm>
              <a:off x="3664601" y="8199694"/>
              <a:ext cx="70944" cy="70944"/>
              <a:chOff x="0" y="0"/>
              <a:chExt cx="1913890" cy="1913890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1" name="Group 231"/>
            <p:cNvGrpSpPr/>
            <p:nvPr/>
          </p:nvGrpSpPr>
          <p:grpSpPr>
            <a:xfrm>
              <a:off x="933096" y="1386654"/>
              <a:ext cx="70944" cy="70944"/>
              <a:chOff x="0" y="0"/>
              <a:chExt cx="1913890" cy="1913890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3" name="Group 233"/>
            <p:cNvGrpSpPr/>
            <p:nvPr/>
          </p:nvGrpSpPr>
          <p:grpSpPr>
            <a:xfrm>
              <a:off x="933096" y="6854569"/>
              <a:ext cx="70944" cy="70944"/>
              <a:chOff x="0" y="0"/>
              <a:chExt cx="1913890" cy="1913890"/>
            </a:xfrm>
          </p:grpSpPr>
          <p:sp>
            <p:nvSpPr>
              <p:cNvPr id="234" name="Freeform 2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5" name="Group 235"/>
            <p:cNvGrpSpPr/>
            <p:nvPr/>
          </p:nvGrpSpPr>
          <p:grpSpPr>
            <a:xfrm>
              <a:off x="933096" y="4118433"/>
              <a:ext cx="70944" cy="70944"/>
              <a:chOff x="0" y="0"/>
              <a:chExt cx="1913890" cy="1913890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7" name="Group 237"/>
            <p:cNvGrpSpPr/>
            <p:nvPr/>
          </p:nvGrpSpPr>
          <p:grpSpPr>
            <a:xfrm>
              <a:off x="3664601" y="1386654"/>
              <a:ext cx="70944" cy="70944"/>
              <a:chOff x="0" y="0"/>
              <a:chExt cx="1913890" cy="1913890"/>
            </a:xfrm>
          </p:grpSpPr>
          <p:sp>
            <p:nvSpPr>
              <p:cNvPr id="238" name="Freeform 2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9" name="Group 239"/>
            <p:cNvGrpSpPr/>
            <p:nvPr/>
          </p:nvGrpSpPr>
          <p:grpSpPr>
            <a:xfrm>
              <a:off x="3664601" y="6854569"/>
              <a:ext cx="70944" cy="70944"/>
              <a:chOff x="0" y="0"/>
              <a:chExt cx="1913890" cy="1913890"/>
            </a:xfrm>
          </p:grpSpPr>
          <p:sp>
            <p:nvSpPr>
              <p:cNvPr id="240" name="Freeform 2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1" name="Group 241"/>
            <p:cNvGrpSpPr/>
            <p:nvPr/>
          </p:nvGrpSpPr>
          <p:grpSpPr>
            <a:xfrm>
              <a:off x="3664601" y="4118433"/>
              <a:ext cx="70944" cy="70944"/>
              <a:chOff x="0" y="0"/>
              <a:chExt cx="1913890" cy="191389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3" name="Group 243"/>
            <p:cNvGrpSpPr/>
            <p:nvPr/>
          </p:nvGrpSpPr>
          <p:grpSpPr>
            <a:xfrm>
              <a:off x="1394715" y="460328"/>
              <a:ext cx="70944" cy="70944"/>
              <a:chOff x="0" y="0"/>
              <a:chExt cx="1913890" cy="1913890"/>
            </a:xfrm>
          </p:grpSpPr>
          <p:sp>
            <p:nvSpPr>
              <p:cNvPr id="244" name="Freeform 2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5" name="Group 245"/>
            <p:cNvGrpSpPr/>
            <p:nvPr/>
          </p:nvGrpSpPr>
          <p:grpSpPr>
            <a:xfrm>
              <a:off x="1394715" y="5928244"/>
              <a:ext cx="70944" cy="70944"/>
              <a:chOff x="0" y="0"/>
              <a:chExt cx="1913890" cy="1913890"/>
            </a:xfrm>
          </p:grpSpPr>
          <p:sp>
            <p:nvSpPr>
              <p:cNvPr id="246" name="Freeform 2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7" name="Group 247"/>
            <p:cNvGrpSpPr/>
            <p:nvPr/>
          </p:nvGrpSpPr>
          <p:grpSpPr>
            <a:xfrm>
              <a:off x="1394715" y="3192107"/>
              <a:ext cx="70944" cy="70944"/>
              <a:chOff x="0" y="0"/>
              <a:chExt cx="1913890" cy="1913890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9" name="Group 249"/>
            <p:cNvGrpSpPr/>
            <p:nvPr/>
          </p:nvGrpSpPr>
          <p:grpSpPr>
            <a:xfrm>
              <a:off x="1394715" y="8660023"/>
              <a:ext cx="70944" cy="70944"/>
              <a:chOff x="0" y="0"/>
              <a:chExt cx="1913890" cy="1913890"/>
            </a:xfrm>
          </p:grpSpPr>
          <p:sp>
            <p:nvSpPr>
              <p:cNvPr id="250" name="Freeform 2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1" name="Group 251"/>
            <p:cNvGrpSpPr/>
            <p:nvPr/>
          </p:nvGrpSpPr>
          <p:grpSpPr>
            <a:xfrm>
              <a:off x="1394715" y="1846982"/>
              <a:ext cx="70944" cy="70944"/>
              <a:chOff x="0" y="0"/>
              <a:chExt cx="1913890" cy="1913890"/>
            </a:xfrm>
          </p:grpSpPr>
          <p:sp>
            <p:nvSpPr>
              <p:cNvPr id="252" name="Freeform 2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3" name="Group 253"/>
            <p:cNvGrpSpPr/>
            <p:nvPr/>
          </p:nvGrpSpPr>
          <p:grpSpPr>
            <a:xfrm>
              <a:off x="1394715" y="7314897"/>
              <a:ext cx="70944" cy="70944"/>
              <a:chOff x="0" y="0"/>
              <a:chExt cx="1913890" cy="1913890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5" name="Group 255"/>
            <p:cNvGrpSpPr/>
            <p:nvPr/>
          </p:nvGrpSpPr>
          <p:grpSpPr>
            <a:xfrm>
              <a:off x="1394715" y="4578761"/>
              <a:ext cx="70944" cy="70944"/>
              <a:chOff x="0" y="0"/>
              <a:chExt cx="1913890" cy="1913890"/>
            </a:xfrm>
          </p:grpSpPr>
          <p:sp>
            <p:nvSpPr>
              <p:cNvPr id="256" name="Freeform 2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7" name="Group 257"/>
            <p:cNvGrpSpPr>
              <a:grpSpLocks noChangeAspect="1"/>
            </p:cNvGrpSpPr>
            <p:nvPr/>
          </p:nvGrpSpPr>
          <p:grpSpPr>
            <a:xfrm>
              <a:off x="67" y="0"/>
              <a:ext cx="81922" cy="70944"/>
              <a:chOff x="0" y="0"/>
              <a:chExt cx="6350000" cy="5499100"/>
            </a:xfrm>
          </p:grpSpPr>
          <p:sp>
            <p:nvSpPr>
              <p:cNvPr id="258" name="Freeform 2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9" name="Group 259"/>
            <p:cNvGrpSpPr>
              <a:grpSpLocks noChangeAspect="1"/>
            </p:cNvGrpSpPr>
            <p:nvPr/>
          </p:nvGrpSpPr>
          <p:grpSpPr>
            <a:xfrm>
              <a:off x="67" y="5467915"/>
              <a:ext cx="81922" cy="70944"/>
              <a:chOff x="0" y="0"/>
              <a:chExt cx="6350000" cy="5499100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1" name="Group 261"/>
            <p:cNvGrpSpPr>
              <a:grpSpLocks noChangeAspect="1"/>
            </p:cNvGrpSpPr>
            <p:nvPr/>
          </p:nvGrpSpPr>
          <p:grpSpPr>
            <a:xfrm>
              <a:off x="67" y="2731779"/>
              <a:ext cx="81922" cy="70944"/>
              <a:chOff x="0" y="0"/>
              <a:chExt cx="6350000" cy="5499100"/>
            </a:xfrm>
          </p:grpSpPr>
          <p:sp>
            <p:nvSpPr>
              <p:cNvPr id="262" name="Freeform 2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3" name="Group 263"/>
            <p:cNvGrpSpPr>
              <a:grpSpLocks noChangeAspect="1"/>
            </p:cNvGrpSpPr>
            <p:nvPr/>
          </p:nvGrpSpPr>
          <p:grpSpPr>
            <a:xfrm>
              <a:off x="67" y="8199694"/>
              <a:ext cx="81922" cy="70944"/>
              <a:chOff x="0" y="0"/>
              <a:chExt cx="6350000" cy="5499100"/>
            </a:xfrm>
          </p:grpSpPr>
          <p:sp>
            <p:nvSpPr>
              <p:cNvPr id="264" name="Freeform 2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5" name="Group 265"/>
            <p:cNvGrpSpPr>
              <a:grpSpLocks noChangeAspect="1"/>
            </p:cNvGrpSpPr>
            <p:nvPr/>
          </p:nvGrpSpPr>
          <p:grpSpPr>
            <a:xfrm>
              <a:off x="2731572" y="0"/>
              <a:ext cx="81922" cy="70944"/>
              <a:chOff x="0" y="0"/>
              <a:chExt cx="6350000" cy="5499100"/>
            </a:xfrm>
          </p:grpSpPr>
          <p:sp>
            <p:nvSpPr>
              <p:cNvPr id="266" name="Freeform 2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7" name="Group 267"/>
            <p:cNvGrpSpPr>
              <a:grpSpLocks noChangeAspect="1"/>
            </p:cNvGrpSpPr>
            <p:nvPr/>
          </p:nvGrpSpPr>
          <p:grpSpPr>
            <a:xfrm>
              <a:off x="2731572" y="5467915"/>
              <a:ext cx="81922" cy="70944"/>
              <a:chOff x="0" y="0"/>
              <a:chExt cx="6350000" cy="5499100"/>
            </a:xfrm>
          </p:grpSpPr>
          <p:sp>
            <p:nvSpPr>
              <p:cNvPr id="268" name="Freeform 2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9" name="Group 269"/>
            <p:cNvGrpSpPr>
              <a:grpSpLocks noChangeAspect="1"/>
            </p:cNvGrpSpPr>
            <p:nvPr/>
          </p:nvGrpSpPr>
          <p:grpSpPr>
            <a:xfrm>
              <a:off x="2731572" y="2731779"/>
              <a:ext cx="81922" cy="70944"/>
              <a:chOff x="0" y="0"/>
              <a:chExt cx="6350000" cy="5499100"/>
            </a:xfrm>
          </p:grpSpPr>
          <p:sp>
            <p:nvSpPr>
              <p:cNvPr id="270" name="Freeform 2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1" name="Group 271"/>
            <p:cNvGrpSpPr>
              <a:grpSpLocks noChangeAspect="1"/>
            </p:cNvGrpSpPr>
            <p:nvPr/>
          </p:nvGrpSpPr>
          <p:grpSpPr>
            <a:xfrm>
              <a:off x="2731572" y="8199694"/>
              <a:ext cx="81922" cy="70944"/>
              <a:chOff x="0" y="0"/>
              <a:chExt cx="6350000" cy="5499100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3" name="Group 273"/>
            <p:cNvGrpSpPr>
              <a:grpSpLocks noChangeAspect="1"/>
            </p:cNvGrpSpPr>
            <p:nvPr/>
          </p:nvGrpSpPr>
          <p:grpSpPr>
            <a:xfrm>
              <a:off x="67" y="1386654"/>
              <a:ext cx="81922" cy="70944"/>
              <a:chOff x="0" y="0"/>
              <a:chExt cx="6350000" cy="5499100"/>
            </a:xfrm>
          </p:grpSpPr>
          <p:sp>
            <p:nvSpPr>
              <p:cNvPr id="274" name="Freeform 2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5" name="Group 275"/>
            <p:cNvGrpSpPr>
              <a:grpSpLocks noChangeAspect="1"/>
            </p:cNvGrpSpPr>
            <p:nvPr/>
          </p:nvGrpSpPr>
          <p:grpSpPr>
            <a:xfrm>
              <a:off x="67" y="6854569"/>
              <a:ext cx="81922" cy="70944"/>
              <a:chOff x="0" y="0"/>
              <a:chExt cx="6350000" cy="5499100"/>
            </a:xfrm>
          </p:grpSpPr>
          <p:sp>
            <p:nvSpPr>
              <p:cNvPr id="276" name="Freeform 2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7" name="Group 277"/>
            <p:cNvGrpSpPr>
              <a:grpSpLocks noChangeAspect="1"/>
            </p:cNvGrpSpPr>
            <p:nvPr/>
          </p:nvGrpSpPr>
          <p:grpSpPr>
            <a:xfrm>
              <a:off x="67" y="4118433"/>
              <a:ext cx="81922" cy="70944"/>
              <a:chOff x="0" y="0"/>
              <a:chExt cx="6350000" cy="5499100"/>
            </a:xfrm>
          </p:grpSpPr>
          <p:sp>
            <p:nvSpPr>
              <p:cNvPr id="278" name="Freeform 2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9" name="Group 279"/>
            <p:cNvGrpSpPr>
              <a:grpSpLocks noChangeAspect="1"/>
            </p:cNvGrpSpPr>
            <p:nvPr/>
          </p:nvGrpSpPr>
          <p:grpSpPr>
            <a:xfrm>
              <a:off x="2731572" y="1386654"/>
              <a:ext cx="81922" cy="70944"/>
              <a:chOff x="0" y="0"/>
              <a:chExt cx="6350000" cy="5499100"/>
            </a:xfrm>
          </p:grpSpPr>
          <p:sp>
            <p:nvSpPr>
              <p:cNvPr id="280" name="Freeform 2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1" name="Group 281"/>
            <p:cNvGrpSpPr>
              <a:grpSpLocks noChangeAspect="1"/>
            </p:cNvGrpSpPr>
            <p:nvPr/>
          </p:nvGrpSpPr>
          <p:grpSpPr>
            <a:xfrm>
              <a:off x="2731572" y="6854569"/>
              <a:ext cx="81922" cy="70944"/>
              <a:chOff x="0" y="0"/>
              <a:chExt cx="6350000" cy="5499100"/>
            </a:xfrm>
          </p:grpSpPr>
          <p:sp>
            <p:nvSpPr>
              <p:cNvPr id="282" name="Freeform 2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3" name="Group 283"/>
            <p:cNvGrpSpPr>
              <a:grpSpLocks noChangeAspect="1"/>
            </p:cNvGrpSpPr>
            <p:nvPr/>
          </p:nvGrpSpPr>
          <p:grpSpPr>
            <a:xfrm>
              <a:off x="2731572" y="4118433"/>
              <a:ext cx="81922" cy="70944"/>
              <a:chOff x="0" y="0"/>
              <a:chExt cx="6350000" cy="5499100"/>
            </a:xfrm>
          </p:grpSpPr>
          <p:sp>
            <p:nvSpPr>
              <p:cNvPr id="284" name="Freeform 2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5" name="Group 285"/>
            <p:cNvGrpSpPr>
              <a:grpSpLocks noChangeAspect="1"/>
            </p:cNvGrpSpPr>
            <p:nvPr/>
          </p:nvGrpSpPr>
          <p:grpSpPr>
            <a:xfrm>
              <a:off x="461686" y="460328"/>
              <a:ext cx="81922" cy="70944"/>
              <a:chOff x="0" y="0"/>
              <a:chExt cx="6350000" cy="5499100"/>
            </a:xfrm>
          </p:grpSpPr>
          <p:sp>
            <p:nvSpPr>
              <p:cNvPr id="286" name="Freeform 2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7" name="Group 287"/>
            <p:cNvGrpSpPr>
              <a:grpSpLocks noChangeAspect="1"/>
            </p:cNvGrpSpPr>
            <p:nvPr/>
          </p:nvGrpSpPr>
          <p:grpSpPr>
            <a:xfrm>
              <a:off x="461686" y="5928244"/>
              <a:ext cx="81922" cy="70944"/>
              <a:chOff x="0" y="0"/>
              <a:chExt cx="6350000" cy="5499100"/>
            </a:xfrm>
          </p:grpSpPr>
          <p:sp>
            <p:nvSpPr>
              <p:cNvPr id="288" name="Freeform 2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9" name="Group 289"/>
            <p:cNvGrpSpPr>
              <a:grpSpLocks noChangeAspect="1"/>
            </p:cNvGrpSpPr>
            <p:nvPr/>
          </p:nvGrpSpPr>
          <p:grpSpPr>
            <a:xfrm>
              <a:off x="461686" y="3192107"/>
              <a:ext cx="81922" cy="70944"/>
              <a:chOff x="0" y="0"/>
              <a:chExt cx="6350000" cy="5499100"/>
            </a:xfrm>
          </p:grpSpPr>
          <p:sp>
            <p:nvSpPr>
              <p:cNvPr id="290" name="Freeform 2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1" name="Group 291"/>
            <p:cNvGrpSpPr>
              <a:grpSpLocks noChangeAspect="1"/>
            </p:cNvGrpSpPr>
            <p:nvPr/>
          </p:nvGrpSpPr>
          <p:grpSpPr>
            <a:xfrm>
              <a:off x="461686" y="8660023"/>
              <a:ext cx="81922" cy="70944"/>
              <a:chOff x="0" y="0"/>
              <a:chExt cx="6350000" cy="5499100"/>
            </a:xfrm>
          </p:grpSpPr>
          <p:sp>
            <p:nvSpPr>
              <p:cNvPr id="292" name="Freeform 2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3" name="Group 293"/>
            <p:cNvGrpSpPr>
              <a:grpSpLocks noChangeAspect="1"/>
            </p:cNvGrpSpPr>
            <p:nvPr/>
          </p:nvGrpSpPr>
          <p:grpSpPr>
            <a:xfrm>
              <a:off x="3193191" y="460328"/>
              <a:ext cx="81922" cy="70944"/>
              <a:chOff x="0" y="0"/>
              <a:chExt cx="6350000" cy="5499100"/>
            </a:xfrm>
          </p:grpSpPr>
          <p:sp>
            <p:nvSpPr>
              <p:cNvPr id="294" name="Freeform 2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5" name="Group 295"/>
            <p:cNvGrpSpPr>
              <a:grpSpLocks noChangeAspect="1"/>
            </p:cNvGrpSpPr>
            <p:nvPr/>
          </p:nvGrpSpPr>
          <p:grpSpPr>
            <a:xfrm>
              <a:off x="3193191" y="5928244"/>
              <a:ext cx="81922" cy="70944"/>
              <a:chOff x="0" y="0"/>
              <a:chExt cx="6350000" cy="5499100"/>
            </a:xfrm>
          </p:grpSpPr>
          <p:sp>
            <p:nvSpPr>
              <p:cNvPr id="296" name="Freeform 2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7" name="Group 297"/>
            <p:cNvGrpSpPr>
              <a:grpSpLocks noChangeAspect="1"/>
            </p:cNvGrpSpPr>
            <p:nvPr/>
          </p:nvGrpSpPr>
          <p:grpSpPr>
            <a:xfrm>
              <a:off x="3193191" y="3192107"/>
              <a:ext cx="81922" cy="70944"/>
              <a:chOff x="0" y="0"/>
              <a:chExt cx="6350000" cy="5499100"/>
            </a:xfrm>
          </p:grpSpPr>
          <p:sp>
            <p:nvSpPr>
              <p:cNvPr id="298" name="Freeform 2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9" name="Group 299"/>
            <p:cNvGrpSpPr>
              <a:grpSpLocks noChangeAspect="1"/>
            </p:cNvGrpSpPr>
            <p:nvPr/>
          </p:nvGrpSpPr>
          <p:grpSpPr>
            <a:xfrm>
              <a:off x="3193191" y="8660023"/>
              <a:ext cx="81922" cy="70944"/>
              <a:chOff x="0" y="0"/>
              <a:chExt cx="6350000" cy="5499100"/>
            </a:xfrm>
          </p:grpSpPr>
          <p:sp>
            <p:nvSpPr>
              <p:cNvPr id="300" name="Freeform 3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1" name="Group 301"/>
            <p:cNvGrpSpPr>
              <a:grpSpLocks noChangeAspect="1"/>
            </p:cNvGrpSpPr>
            <p:nvPr/>
          </p:nvGrpSpPr>
          <p:grpSpPr>
            <a:xfrm>
              <a:off x="461686" y="1846982"/>
              <a:ext cx="81922" cy="70944"/>
              <a:chOff x="0" y="0"/>
              <a:chExt cx="6350000" cy="5499100"/>
            </a:xfrm>
          </p:grpSpPr>
          <p:sp>
            <p:nvSpPr>
              <p:cNvPr id="302" name="Freeform 3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3" name="Group 303"/>
            <p:cNvGrpSpPr>
              <a:grpSpLocks noChangeAspect="1"/>
            </p:cNvGrpSpPr>
            <p:nvPr/>
          </p:nvGrpSpPr>
          <p:grpSpPr>
            <a:xfrm>
              <a:off x="461686" y="7314897"/>
              <a:ext cx="81922" cy="70944"/>
              <a:chOff x="0" y="0"/>
              <a:chExt cx="6350000" cy="5499100"/>
            </a:xfrm>
          </p:grpSpPr>
          <p:sp>
            <p:nvSpPr>
              <p:cNvPr id="304" name="Freeform 3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5" name="Group 305"/>
            <p:cNvGrpSpPr>
              <a:grpSpLocks noChangeAspect="1"/>
            </p:cNvGrpSpPr>
            <p:nvPr/>
          </p:nvGrpSpPr>
          <p:grpSpPr>
            <a:xfrm>
              <a:off x="461686" y="4578761"/>
              <a:ext cx="81922" cy="70944"/>
              <a:chOff x="0" y="0"/>
              <a:chExt cx="6350000" cy="5499100"/>
            </a:xfrm>
          </p:grpSpPr>
          <p:sp>
            <p:nvSpPr>
              <p:cNvPr id="306" name="Freeform 3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7" name="Group 307"/>
            <p:cNvGrpSpPr>
              <a:grpSpLocks noChangeAspect="1"/>
            </p:cNvGrpSpPr>
            <p:nvPr/>
          </p:nvGrpSpPr>
          <p:grpSpPr>
            <a:xfrm>
              <a:off x="3193191" y="1846982"/>
              <a:ext cx="81922" cy="70944"/>
              <a:chOff x="0" y="0"/>
              <a:chExt cx="6350000" cy="5499100"/>
            </a:xfrm>
          </p:grpSpPr>
          <p:sp>
            <p:nvSpPr>
              <p:cNvPr id="308" name="Freeform 3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9" name="Group 309"/>
            <p:cNvGrpSpPr>
              <a:grpSpLocks noChangeAspect="1"/>
            </p:cNvGrpSpPr>
            <p:nvPr/>
          </p:nvGrpSpPr>
          <p:grpSpPr>
            <a:xfrm>
              <a:off x="3193191" y="7314897"/>
              <a:ext cx="81922" cy="70944"/>
              <a:chOff x="0" y="0"/>
              <a:chExt cx="6350000" cy="5499100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1" name="Group 311"/>
            <p:cNvGrpSpPr>
              <a:grpSpLocks noChangeAspect="1"/>
            </p:cNvGrpSpPr>
            <p:nvPr/>
          </p:nvGrpSpPr>
          <p:grpSpPr>
            <a:xfrm>
              <a:off x="3193191" y="4578761"/>
              <a:ext cx="81922" cy="70944"/>
              <a:chOff x="0" y="0"/>
              <a:chExt cx="6350000" cy="5499100"/>
            </a:xfrm>
          </p:grpSpPr>
          <p:sp>
            <p:nvSpPr>
              <p:cNvPr id="312" name="Freeform 3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3" name="Group 313"/>
            <p:cNvGrpSpPr>
              <a:grpSpLocks noChangeAspect="1"/>
            </p:cNvGrpSpPr>
            <p:nvPr/>
          </p:nvGrpSpPr>
          <p:grpSpPr>
            <a:xfrm>
              <a:off x="924333" y="921549"/>
              <a:ext cx="81922" cy="70944"/>
              <a:chOff x="0" y="0"/>
              <a:chExt cx="6350000" cy="5499100"/>
            </a:xfrm>
          </p:grpSpPr>
          <p:sp>
            <p:nvSpPr>
              <p:cNvPr id="314" name="Freeform 3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5" name="Group 315"/>
            <p:cNvGrpSpPr>
              <a:grpSpLocks noChangeAspect="1"/>
            </p:cNvGrpSpPr>
            <p:nvPr/>
          </p:nvGrpSpPr>
          <p:grpSpPr>
            <a:xfrm>
              <a:off x="924333" y="6389464"/>
              <a:ext cx="81922" cy="70944"/>
              <a:chOff x="0" y="0"/>
              <a:chExt cx="6350000" cy="5499100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7" name="Group 317"/>
            <p:cNvGrpSpPr>
              <a:grpSpLocks noChangeAspect="1"/>
            </p:cNvGrpSpPr>
            <p:nvPr/>
          </p:nvGrpSpPr>
          <p:grpSpPr>
            <a:xfrm>
              <a:off x="924333" y="3653328"/>
              <a:ext cx="81922" cy="70944"/>
              <a:chOff x="0" y="0"/>
              <a:chExt cx="6350000" cy="5499100"/>
            </a:xfrm>
          </p:grpSpPr>
          <p:sp>
            <p:nvSpPr>
              <p:cNvPr id="318" name="Freeform 3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9" name="Group 319"/>
            <p:cNvGrpSpPr>
              <a:grpSpLocks noChangeAspect="1"/>
            </p:cNvGrpSpPr>
            <p:nvPr/>
          </p:nvGrpSpPr>
          <p:grpSpPr>
            <a:xfrm>
              <a:off x="924333" y="9121243"/>
              <a:ext cx="81922" cy="70944"/>
              <a:chOff x="0" y="0"/>
              <a:chExt cx="6350000" cy="5499100"/>
            </a:xfrm>
          </p:grpSpPr>
          <p:sp>
            <p:nvSpPr>
              <p:cNvPr id="320" name="Freeform 3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1" name="Group 321"/>
            <p:cNvGrpSpPr>
              <a:grpSpLocks noChangeAspect="1"/>
            </p:cNvGrpSpPr>
            <p:nvPr/>
          </p:nvGrpSpPr>
          <p:grpSpPr>
            <a:xfrm>
              <a:off x="3655838" y="921549"/>
              <a:ext cx="81922" cy="70944"/>
              <a:chOff x="0" y="0"/>
              <a:chExt cx="6350000" cy="5499100"/>
            </a:xfrm>
          </p:grpSpPr>
          <p:sp>
            <p:nvSpPr>
              <p:cNvPr id="322" name="Freeform 3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3" name="Group 323"/>
            <p:cNvGrpSpPr>
              <a:grpSpLocks noChangeAspect="1"/>
            </p:cNvGrpSpPr>
            <p:nvPr/>
          </p:nvGrpSpPr>
          <p:grpSpPr>
            <a:xfrm>
              <a:off x="3655838" y="6389464"/>
              <a:ext cx="81922" cy="70944"/>
              <a:chOff x="0" y="0"/>
              <a:chExt cx="6350000" cy="5499100"/>
            </a:xfrm>
          </p:grpSpPr>
          <p:sp>
            <p:nvSpPr>
              <p:cNvPr id="324" name="Freeform 3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5" name="Group 325"/>
            <p:cNvGrpSpPr>
              <a:grpSpLocks noChangeAspect="1"/>
            </p:cNvGrpSpPr>
            <p:nvPr/>
          </p:nvGrpSpPr>
          <p:grpSpPr>
            <a:xfrm>
              <a:off x="3655838" y="3653328"/>
              <a:ext cx="81922" cy="70944"/>
              <a:chOff x="0" y="0"/>
              <a:chExt cx="6350000" cy="5499100"/>
            </a:xfrm>
          </p:grpSpPr>
          <p:sp>
            <p:nvSpPr>
              <p:cNvPr id="326" name="Freeform 3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7" name="Group 327"/>
            <p:cNvGrpSpPr>
              <a:grpSpLocks noChangeAspect="1"/>
            </p:cNvGrpSpPr>
            <p:nvPr/>
          </p:nvGrpSpPr>
          <p:grpSpPr>
            <a:xfrm>
              <a:off x="3655838" y="9121243"/>
              <a:ext cx="81922" cy="70944"/>
              <a:chOff x="0" y="0"/>
              <a:chExt cx="6350000" cy="5499100"/>
            </a:xfrm>
          </p:grpSpPr>
          <p:sp>
            <p:nvSpPr>
              <p:cNvPr id="328" name="Freeform 32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9" name="Group 329"/>
            <p:cNvGrpSpPr>
              <a:grpSpLocks noChangeAspect="1"/>
            </p:cNvGrpSpPr>
            <p:nvPr/>
          </p:nvGrpSpPr>
          <p:grpSpPr>
            <a:xfrm>
              <a:off x="924333" y="2308203"/>
              <a:ext cx="81922" cy="70944"/>
              <a:chOff x="0" y="0"/>
              <a:chExt cx="6350000" cy="5499100"/>
            </a:xfrm>
          </p:grpSpPr>
          <p:sp>
            <p:nvSpPr>
              <p:cNvPr id="330" name="Freeform 33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1" name="Group 331"/>
            <p:cNvGrpSpPr>
              <a:grpSpLocks noChangeAspect="1"/>
            </p:cNvGrpSpPr>
            <p:nvPr/>
          </p:nvGrpSpPr>
          <p:grpSpPr>
            <a:xfrm>
              <a:off x="924333" y="7776118"/>
              <a:ext cx="81922" cy="70944"/>
              <a:chOff x="0" y="0"/>
              <a:chExt cx="6350000" cy="5499100"/>
            </a:xfrm>
          </p:grpSpPr>
          <p:sp>
            <p:nvSpPr>
              <p:cNvPr id="332" name="Freeform 33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3" name="Group 333"/>
            <p:cNvGrpSpPr>
              <a:grpSpLocks noChangeAspect="1"/>
            </p:cNvGrpSpPr>
            <p:nvPr/>
          </p:nvGrpSpPr>
          <p:grpSpPr>
            <a:xfrm>
              <a:off x="924333" y="5039981"/>
              <a:ext cx="81922" cy="70944"/>
              <a:chOff x="0" y="0"/>
              <a:chExt cx="6350000" cy="5499100"/>
            </a:xfrm>
          </p:grpSpPr>
          <p:sp>
            <p:nvSpPr>
              <p:cNvPr id="334" name="Freeform 33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5" name="Group 335"/>
            <p:cNvGrpSpPr>
              <a:grpSpLocks noChangeAspect="1"/>
            </p:cNvGrpSpPr>
            <p:nvPr/>
          </p:nvGrpSpPr>
          <p:grpSpPr>
            <a:xfrm>
              <a:off x="3655838" y="2308203"/>
              <a:ext cx="81922" cy="70944"/>
              <a:chOff x="0" y="0"/>
              <a:chExt cx="6350000" cy="5499100"/>
            </a:xfrm>
          </p:grpSpPr>
          <p:sp>
            <p:nvSpPr>
              <p:cNvPr id="336" name="Freeform 33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7" name="Group 337"/>
            <p:cNvGrpSpPr>
              <a:grpSpLocks noChangeAspect="1"/>
            </p:cNvGrpSpPr>
            <p:nvPr/>
          </p:nvGrpSpPr>
          <p:grpSpPr>
            <a:xfrm>
              <a:off x="3655838" y="7776118"/>
              <a:ext cx="81922" cy="70944"/>
              <a:chOff x="0" y="0"/>
              <a:chExt cx="6350000" cy="5499100"/>
            </a:xfrm>
          </p:grpSpPr>
          <p:sp>
            <p:nvSpPr>
              <p:cNvPr id="338" name="Freeform 33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9" name="Group 339"/>
            <p:cNvGrpSpPr>
              <a:grpSpLocks noChangeAspect="1"/>
            </p:cNvGrpSpPr>
            <p:nvPr/>
          </p:nvGrpSpPr>
          <p:grpSpPr>
            <a:xfrm>
              <a:off x="3655838" y="5039981"/>
              <a:ext cx="81922" cy="70944"/>
              <a:chOff x="0" y="0"/>
              <a:chExt cx="6350000" cy="5499100"/>
            </a:xfrm>
          </p:grpSpPr>
          <p:sp>
            <p:nvSpPr>
              <p:cNvPr id="340" name="Freeform 34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1" name="Group 341"/>
            <p:cNvGrpSpPr>
              <a:grpSpLocks noChangeAspect="1"/>
            </p:cNvGrpSpPr>
            <p:nvPr/>
          </p:nvGrpSpPr>
          <p:grpSpPr>
            <a:xfrm>
              <a:off x="2269886" y="921549"/>
              <a:ext cx="81922" cy="70944"/>
              <a:chOff x="0" y="0"/>
              <a:chExt cx="6350000" cy="5499100"/>
            </a:xfrm>
          </p:grpSpPr>
          <p:sp>
            <p:nvSpPr>
              <p:cNvPr id="342" name="Freeform 34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3" name="Group 343"/>
            <p:cNvGrpSpPr>
              <a:grpSpLocks noChangeAspect="1"/>
            </p:cNvGrpSpPr>
            <p:nvPr/>
          </p:nvGrpSpPr>
          <p:grpSpPr>
            <a:xfrm>
              <a:off x="2269886" y="6389464"/>
              <a:ext cx="81922" cy="70944"/>
              <a:chOff x="0" y="0"/>
              <a:chExt cx="6350000" cy="5499100"/>
            </a:xfrm>
          </p:grpSpPr>
          <p:sp>
            <p:nvSpPr>
              <p:cNvPr id="344" name="Freeform 34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5" name="Group 345"/>
            <p:cNvGrpSpPr>
              <a:grpSpLocks noChangeAspect="1"/>
            </p:cNvGrpSpPr>
            <p:nvPr/>
          </p:nvGrpSpPr>
          <p:grpSpPr>
            <a:xfrm>
              <a:off x="2269886" y="3653328"/>
              <a:ext cx="81922" cy="70944"/>
              <a:chOff x="0" y="0"/>
              <a:chExt cx="6350000" cy="5499100"/>
            </a:xfrm>
          </p:grpSpPr>
          <p:sp>
            <p:nvSpPr>
              <p:cNvPr id="346" name="Freeform 3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7" name="Group 347"/>
            <p:cNvGrpSpPr>
              <a:grpSpLocks noChangeAspect="1"/>
            </p:cNvGrpSpPr>
            <p:nvPr/>
          </p:nvGrpSpPr>
          <p:grpSpPr>
            <a:xfrm>
              <a:off x="2269886" y="9121243"/>
              <a:ext cx="81922" cy="70944"/>
              <a:chOff x="0" y="0"/>
              <a:chExt cx="6350000" cy="5499100"/>
            </a:xfrm>
          </p:grpSpPr>
          <p:sp>
            <p:nvSpPr>
              <p:cNvPr id="348" name="Freeform 34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9" name="Group 349"/>
            <p:cNvGrpSpPr>
              <a:grpSpLocks noChangeAspect="1"/>
            </p:cNvGrpSpPr>
            <p:nvPr/>
          </p:nvGrpSpPr>
          <p:grpSpPr>
            <a:xfrm>
              <a:off x="2269886" y="2308203"/>
              <a:ext cx="81922" cy="70944"/>
              <a:chOff x="0" y="0"/>
              <a:chExt cx="6350000" cy="5499100"/>
            </a:xfrm>
          </p:grpSpPr>
          <p:sp>
            <p:nvSpPr>
              <p:cNvPr id="350" name="Freeform 3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1" name="Group 351"/>
            <p:cNvGrpSpPr>
              <a:grpSpLocks noChangeAspect="1"/>
            </p:cNvGrpSpPr>
            <p:nvPr/>
          </p:nvGrpSpPr>
          <p:grpSpPr>
            <a:xfrm>
              <a:off x="2269886" y="7776118"/>
              <a:ext cx="81922" cy="70944"/>
              <a:chOff x="0" y="0"/>
              <a:chExt cx="6350000" cy="5499100"/>
            </a:xfrm>
          </p:grpSpPr>
          <p:sp>
            <p:nvSpPr>
              <p:cNvPr id="352" name="Freeform 3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3" name="Group 353"/>
            <p:cNvGrpSpPr>
              <a:grpSpLocks noChangeAspect="1"/>
            </p:cNvGrpSpPr>
            <p:nvPr/>
          </p:nvGrpSpPr>
          <p:grpSpPr>
            <a:xfrm>
              <a:off x="2269886" y="5039981"/>
              <a:ext cx="81922" cy="70944"/>
              <a:chOff x="0" y="0"/>
              <a:chExt cx="6350000" cy="5499100"/>
            </a:xfrm>
          </p:grpSpPr>
          <p:sp>
            <p:nvSpPr>
              <p:cNvPr id="354" name="Freeform 3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5" name="Group 355"/>
            <p:cNvGrpSpPr>
              <a:grpSpLocks noChangeAspect="1"/>
            </p:cNvGrpSpPr>
            <p:nvPr/>
          </p:nvGrpSpPr>
          <p:grpSpPr>
            <a:xfrm>
              <a:off x="1394782" y="0"/>
              <a:ext cx="81922" cy="70944"/>
              <a:chOff x="0" y="0"/>
              <a:chExt cx="6350000" cy="5499100"/>
            </a:xfrm>
          </p:grpSpPr>
          <p:sp>
            <p:nvSpPr>
              <p:cNvPr id="356" name="Freeform 3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7" name="Group 357"/>
            <p:cNvGrpSpPr>
              <a:grpSpLocks noChangeAspect="1"/>
            </p:cNvGrpSpPr>
            <p:nvPr/>
          </p:nvGrpSpPr>
          <p:grpSpPr>
            <a:xfrm>
              <a:off x="1394782" y="5467915"/>
              <a:ext cx="81922" cy="70944"/>
              <a:chOff x="0" y="0"/>
              <a:chExt cx="6350000" cy="5499100"/>
            </a:xfrm>
          </p:grpSpPr>
          <p:sp>
            <p:nvSpPr>
              <p:cNvPr id="358" name="Freeform 3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9" name="Group 359"/>
            <p:cNvGrpSpPr>
              <a:grpSpLocks noChangeAspect="1"/>
            </p:cNvGrpSpPr>
            <p:nvPr/>
          </p:nvGrpSpPr>
          <p:grpSpPr>
            <a:xfrm>
              <a:off x="1394782" y="2731779"/>
              <a:ext cx="81922" cy="70944"/>
              <a:chOff x="0" y="0"/>
              <a:chExt cx="6350000" cy="5499100"/>
            </a:xfrm>
          </p:grpSpPr>
          <p:sp>
            <p:nvSpPr>
              <p:cNvPr id="360" name="Freeform 3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1" name="Group 361"/>
            <p:cNvGrpSpPr>
              <a:grpSpLocks noChangeAspect="1"/>
            </p:cNvGrpSpPr>
            <p:nvPr/>
          </p:nvGrpSpPr>
          <p:grpSpPr>
            <a:xfrm>
              <a:off x="1394782" y="8199694"/>
              <a:ext cx="81922" cy="70944"/>
              <a:chOff x="0" y="0"/>
              <a:chExt cx="6350000" cy="5499100"/>
            </a:xfrm>
          </p:grpSpPr>
          <p:sp>
            <p:nvSpPr>
              <p:cNvPr id="362" name="Freeform 3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3" name="Group 363"/>
            <p:cNvGrpSpPr>
              <a:grpSpLocks noChangeAspect="1"/>
            </p:cNvGrpSpPr>
            <p:nvPr/>
          </p:nvGrpSpPr>
          <p:grpSpPr>
            <a:xfrm>
              <a:off x="1394782" y="1386654"/>
              <a:ext cx="81922" cy="70944"/>
              <a:chOff x="0" y="0"/>
              <a:chExt cx="6350000" cy="5499100"/>
            </a:xfrm>
          </p:grpSpPr>
          <p:sp>
            <p:nvSpPr>
              <p:cNvPr id="364" name="Freeform 3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5" name="Group 365"/>
            <p:cNvGrpSpPr>
              <a:grpSpLocks noChangeAspect="1"/>
            </p:cNvGrpSpPr>
            <p:nvPr/>
          </p:nvGrpSpPr>
          <p:grpSpPr>
            <a:xfrm>
              <a:off x="1394782" y="6854569"/>
              <a:ext cx="81922" cy="70944"/>
              <a:chOff x="0" y="0"/>
              <a:chExt cx="6350000" cy="5499100"/>
            </a:xfrm>
          </p:grpSpPr>
          <p:sp>
            <p:nvSpPr>
              <p:cNvPr id="366" name="Freeform 3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7" name="Group 367"/>
            <p:cNvGrpSpPr>
              <a:grpSpLocks noChangeAspect="1"/>
            </p:cNvGrpSpPr>
            <p:nvPr/>
          </p:nvGrpSpPr>
          <p:grpSpPr>
            <a:xfrm>
              <a:off x="1394782" y="4118433"/>
              <a:ext cx="81922" cy="70944"/>
              <a:chOff x="0" y="0"/>
              <a:chExt cx="6350000" cy="5499100"/>
            </a:xfrm>
          </p:grpSpPr>
          <p:sp>
            <p:nvSpPr>
              <p:cNvPr id="368" name="Freeform 3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9" name="Group 369"/>
            <p:cNvGrpSpPr>
              <a:grpSpLocks noChangeAspect="1"/>
            </p:cNvGrpSpPr>
            <p:nvPr/>
          </p:nvGrpSpPr>
          <p:grpSpPr>
            <a:xfrm>
              <a:off x="1802711" y="460328"/>
              <a:ext cx="81922" cy="70944"/>
              <a:chOff x="0" y="0"/>
              <a:chExt cx="6350000" cy="5499100"/>
            </a:xfrm>
          </p:grpSpPr>
          <p:sp>
            <p:nvSpPr>
              <p:cNvPr id="370" name="Freeform 3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1" name="Group 371"/>
            <p:cNvGrpSpPr>
              <a:grpSpLocks noChangeAspect="1"/>
            </p:cNvGrpSpPr>
            <p:nvPr/>
          </p:nvGrpSpPr>
          <p:grpSpPr>
            <a:xfrm>
              <a:off x="1802711" y="5928244"/>
              <a:ext cx="81922" cy="70944"/>
              <a:chOff x="0" y="0"/>
              <a:chExt cx="6350000" cy="5499100"/>
            </a:xfrm>
          </p:grpSpPr>
          <p:sp>
            <p:nvSpPr>
              <p:cNvPr id="372" name="Freeform 3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3" name="Group 373"/>
            <p:cNvGrpSpPr>
              <a:grpSpLocks noChangeAspect="1"/>
            </p:cNvGrpSpPr>
            <p:nvPr/>
          </p:nvGrpSpPr>
          <p:grpSpPr>
            <a:xfrm>
              <a:off x="1802711" y="3192107"/>
              <a:ext cx="81922" cy="70944"/>
              <a:chOff x="0" y="0"/>
              <a:chExt cx="6350000" cy="5499100"/>
            </a:xfrm>
          </p:grpSpPr>
          <p:sp>
            <p:nvSpPr>
              <p:cNvPr id="374" name="Freeform 3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5" name="Group 375"/>
            <p:cNvGrpSpPr>
              <a:grpSpLocks noChangeAspect="1"/>
            </p:cNvGrpSpPr>
            <p:nvPr/>
          </p:nvGrpSpPr>
          <p:grpSpPr>
            <a:xfrm>
              <a:off x="1802711" y="8660023"/>
              <a:ext cx="81922" cy="70944"/>
              <a:chOff x="0" y="0"/>
              <a:chExt cx="6350000" cy="5499100"/>
            </a:xfrm>
          </p:grpSpPr>
          <p:sp>
            <p:nvSpPr>
              <p:cNvPr id="376" name="Freeform 3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7" name="Group 377"/>
            <p:cNvGrpSpPr>
              <a:grpSpLocks noChangeAspect="1"/>
            </p:cNvGrpSpPr>
            <p:nvPr/>
          </p:nvGrpSpPr>
          <p:grpSpPr>
            <a:xfrm>
              <a:off x="1802711" y="1846982"/>
              <a:ext cx="81922" cy="70944"/>
              <a:chOff x="0" y="0"/>
              <a:chExt cx="6350000" cy="5499100"/>
            </a:xfrm>
          </p:grpSpPr>
          <p:sp>
            <p:nvSpPr>
              <p:cNvPr id="378" name="Freeform 3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9" name="Group 379"/>
            <p:cNvGrpSpPr>
              <a:grpSpLocks noChangeAspect="1"/>
            </p:cNvGrpSpPr>
            <p:nvPr/>
          </p:nvGrpSpPr>
          <p:grpSpPr>
            <a:xfrm>
              <a:off x="1802711" y="7314897"/>
              <a:ext cx="81922" cy="70944"/>
              <a:chOff x="0" y="0"/>
              <a:chExt cx="6350000" cy="5499100"/>
            </a:xfrm>
          </p:grpSpPr>
          <p:sp>
            <p:nvSpPr>
              <p:cNvPr id="380" name="Freeform 3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81" name="Group 381"/>
            <p:cNvGrpSpPr>
              <a:grpSpLocks noChangeAspect="1"/>
            </p:cNvGrpSpPr>
            <p:nvPr/>
          </p:nvGrpSpPr>
          <p:grpSpPr>
            <a:xfrm>
              <a:off x="1802711" y="4578761"/>
              <a:ext cx="81922" cy="70944"/>
              <a:chOff x="0" y="0"/>
              <a:chExt cx="6350000" cy="5499100"/>
            </a:xfrm>
          </p:grpSpPr>
          <p:sp>
            <p:nvSpPr>
              <p:cNvPr id="382" name="Freeform 3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</p:grpSp>
      <p:sp>
        <p:nvSpPr>
          <p:cNvPr id="383" name="Freeform 383"/>
          <p:cNvSpPr/>
          <p:nvPr/>
        </p:nvSpPr>
        <p:spPr>
          <a:xfrm>
            <a:off x="316832" y="4375484"/>
            <a:ext cx="17517979" cy="1551887"/>
          </a:xfrm>
          <a:custGeom>
            <a:avLst/>
            <a:gdLst/>
            <a:ahLst/>
            <a:cxnLst/>
            <a:rect l="l" t="t" r="r" b="b"/>
            <a:pathLst>
              <a:path w="17517979" h="1551887">
                <a:moveTo>
                  <a:pt x="0" y="0"/>
                </a:moveTo>
                <a:lnTo>
                  <a:pt x="17517979" y="0"/>
                </a:lnTo>
                <a:lnTo>
                  <a:pt x="17517979" y="1551888"/>
                </a:lnTo>
                <a:lnTo>
                  <a:pt x="0" y="1551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7" t="-1831" r="-207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84" name="TextBox 384"/>
          <p:cNvSpPr txBox="1"/>
          <p:nvPr/>
        </p:nvSpPr>
        <p:spPr>
          <a:xfrm>
            <a:off x="5119652" y="1682468"/>
            <a:ext cx="16365591" cy="119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24"/>
              </a:lnSpc>
            </a:pPr>
            <a:r>
              <a:rPr lang="en-US" sz="9200" spc="432">
                <a:solidFill>
                  <a:srgbClr val="1B1B1B"/>
                </a:solidFill>
                <a:latin typeface="League Spartan Bold"/>
              </a:rPr>
              <a:t>2024 Vision Rates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3875" y="-1533525"/>
            <a:ext cx="5505450" cy="5657850"/>
            <a:chOff x="0" y="0"/>
            <a:chExt cx="186233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2337" cy="1913890"/>
            </a:xfrm>
            <a:custGeom>
              <a:avLst/>
              <a:gdLst/>
              <a:ahLst/>
              <a:cxnLst/>
              <a:rect l="l" t="t" r="r" b="b"/>
              <a:pathLst>
                <a:path w="1862337" h="1913890">
                  <a:moveTo>
                    <a:pt x="0" y="0"/>
                  </a:moveTo>
                  <a:lnTo>
                    <a:pt x="1862337" y="0"/>
                  </a:lnTo>
                  <a:lnTo>
                    <a:pt x="186233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8CA8B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66825" y="1121130"/>
            <a:ext cx="5351165" cy="8044740"/>
            <a:chOff x="0" y="0"/>
            <a:chExt cx="7134887" cy="10726320"/>
          </a:xfrm>
        </p:grpSpPr>
        <p:grpSp>
          <p:nvGrpSpPr>
            <p:cNvPr id="5" name="Group 5"/>
            <p:cNvGrpSpPr/>
            <p:nvPr/>
          </p:nvGrpSpPr>
          <p:grpSpPr>
            <a:xfrm>
              <a:off x="6405" y="9568185"/>
              <a:ext cx="82785" cy="82785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6405" y="7998564"/>
              <a:ext cx="82785" cy="82785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6500554" y="9568185"/>
              <a:ext cx="82785" cy="8278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6500554" y="7998564"/>
              <a:ext cx="82785" cy="82785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3254270" y="9568185"/>
              <a:ext cx="82785" cy="82785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3254270" y="7998564"/>
              <a:ext cx="82785" cy="8278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45066" y="10105340"/>
              <a:ext cx="82785" cy="82785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545066" y="8535719"/>
              <a:ext cx="82785" cy="82785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7039214" y="537155"/>
              <a:ext cx="82785" cy="82785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7039214" y="6917640"/>
              <a:ext cx="82785" cy="82785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7039214" y="3724855"/>
              <a:ext cx="82785" cy="8278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7039214" y="10105340"/>
              <a:ext cx="82785" cy="82785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7039214" y="2155235"/>
              <a:ext cx="82785" cy="82785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7039214" y="8535719"/>
              <a:ext cx="82785" cy="82785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" name="Group 33"/>
            <p:cNvGrpSpPr/>
            <p:nvPr/>
          </p:nvGrpSpPr>
          <p:grpSpPr>
            <a:xfrm>
              <a:off x="7039214" y="5342935"/>
              <a:ext cx="82785" cy="82785"/>
              <a:chOff x="0" y="0"/>
              <a:chExt cx="6350000" cy="6350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" name="Group 35"/>
            <p:cNvGrpSpPr/>
            <p:nvPr/>
          </p:nvGrpSpPr>
          <p:grpSpPr>
            <a:xfrm>
              <a:off x="3792930" y="10105340"/>
              <a:ext cx="82785" cy="82785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3792930" y="8535719"/>
              <a:ext cx="82785" cy="82785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" name="Group 39"/>
            <p:cNvGrpSpPr/>
            <p:nvPr/>
          </p:nvGrpSpPr>
          <p:grpSpPr>
            <a:xfrm>
              <a:off x="1084926" y="7455836"/>
              <a:ext cx="82785" cy="82785"/>
              <a:chOff x="0" y="0"/>
              <a:chExt cx="6350000" cy="6350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1084926" y="10643536"/>
              <a:ext cx="82785" cy="82785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1084926" y="9073915"/>
              <a:ext cx="82785" cy="82785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4332791" y="7455836"/>
              <a:ext cx="82785" cy="82785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4332791" y="10643536"/>
              <a:ext cx="82785" cy="82785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" name="Group 49"/>
            <p:cNvGrpSpPr/>
            <p:nvPr/>
          </p:nvGrpSpPr>
          <p:grpSpPr>
            <a:xfrm>
              <a:off x="4332791" y="9073915"/>
              <a:ext cx="82785" cy="82785"/>
              <a:chOff x="0" y="0"/>
              <a:chExt cx="6350000" cy="6350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1633891" y="9568185"/>
              <a:ext cx="82785" cy="82785"/>
              <a:chOff x="0" y="0"/>
              <a:chExt cx="6350000" cy="63500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" name="Group 53"/>
            <p:cNvGrpSpPr/>
            <p:nvPr/>
          </p:nvGrpSpPr>
          <p:grpSpPr>
            <a:xfrm>
              <a:off x="1633891" y="7998564"/>
              <a:ext cx="82785" cy="82785"/>
              <a:chOff x="0" y="0"/>
              <a:chExt cx="6350000" cy="635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" name="Group 55"/>
            <p:cNvGrpSpPr/>
            <p:nvPr/>
          </p:nvGrpSpPr>
          <p:grpSpPr>
            <a:xfrm>
              <a:off x="4881756" y="9568185"/>
              <a:ext cx="82785" cy="82785"/>
              <a:chOff x="0" y="0"/>
              <a:chExt cx="6350000" cy="6350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" name="Group 57"/>
            <p:cNvGrpSpPr/>
            <p:nvPr/>
          </p:nvGrpSpPr>
          <p:grpSpPr>
            <a:xfrm>
              <a:off x="4881756" y="7998564"/>
              <a:ext cx="82785" cy="82785"/>
              <a:chOff x="0" y="0"/>
              <a:chExt cx="6350000" cy="63500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9" name="Group 59"/>
            <p:cNvGrpSpPr/>
            <p:nvPr/>
          </p:nvGrpSpPr>
          <p:grpSpPr>
            <a:xfrm>
              <a:off x="2172552" y="10105340"/>
              <a:ext cx="82785" cy="82785"/>
              <a:chOff x="0" y="0"/>
              <a:chExt cx="6350000" cy="63500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1" name="Group 61"/>
            <p:cNvGrpSpPr/>
            <p:nvPr/>
          </p:nvGrpSpPr>
          <p:grpSpPr>
            <a:xfrm>
              <a:off x="2172552" y="8535719"/>
              <a:ext cx="82785" cy="82785"/>
              <a:chOff x="0" y="0"/>
              <a:chExt cx="6350000" cy="63500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3" name="Group 63"/>
            <p:cNvGrpSpPr/>
            <p:nvPr/>
          </p:nvGrpSpPr>
          <p:grpSpPr>
            <a:xfrm>
              <a:off x="5420417" y="10105340"/>
              <a:ext cx="82785" cy="82785"/>
              <a:chOff x="0" y="0"/>
              <a:chExt cx="6350000" cy="63500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5" name="Group 65"/>
            <p:cNvGrpSpPr/>
            <p:nvPr/>
          </p:nvGrpSpPr>
          <p:grpSpPr>
            <a:xfrm>
              <a:off x="5420417" y="8535719"/>
              <a:ext cx="82785" cy="82785"/>
              <a:chOff x="0" y="0"/>
              <a:chExt cx="6350000" cy="63500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7" name="Group 67"/>
            <p:cNvGrpSpPr/>
            <p:nvPr/>
          </p:nvGrpSpPr>
          <p:grpSpPr>
            <a:xfrm>
              <a:off x="2712413" y="7455836"/>
              <a:ext cx="82785" cy="82785"/>
              <a:chOff x="0" y="0"/>
              <a:chExt cx="6350000" cy="63500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9" name="Group 69"/>
            <p:cNvGrpSpPr/>
            <p:nvPr/>
          </p:nvGrpSpPr>
          <p:grpSpPr>
            <a:xfrm>
              <a:off x="2712413" y="10643536"/>
              <a:ext cx="82785" cy="82785"/>
              <a:chOff x="0" y="0"/>
              <a:chExt cx="6350000" cy="63500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1" name="Group 71"/>
            <p:cNvGrpSpPr/>
            <p:nvPr/>
          </p:nvGrpSpPr>
          <p:grpSpPr>
            <a:xfrm>
              <a:off x="2712413" y="9073915"/>
              <a:ext cx="82785" cy="82785"/>
              <a:chOff x="0" y="0"/>
              <a:chExt cx="6350000" cy="63500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>
              <a:off x="5960278" y="7455836"/>
              <a:ext cx="82785" cy="82785"/>
              <a:chOff x="0" y="0"/>
              <a:chExt cx="6350000" cy="63500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5" name="Group 75"/>
            <p:cNvGrpSpPr/>
            <p:nvPr/>
          </p:nvGrpSpPr>
          <p:grpSpPr>
            <a:xfrm>
              <a:off x="5960278" y="10643536"/>
              <a:ext cx="82785" cy="82785"/>
              <a:chOff x="0" y="0"/>
              <a:chExt cx="6350000" cy="63500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5960278" y="9073915"/>
              <a:ext cx="82785" cy="82785"/>
              <a:chOff x="0" y="0"/>
              <a:chExt cx="6350000" cy="63500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9" name="Group 79"/>
            <p:cNvGrpSpPr/>
            <p:nvPr/>
          </p:nvGrpSpPr>
          <p:grpSpPr>
            <a:xfrm>
              <a:off x="545144" y="9568185"/>
              <a:ext cx="82785" cy="82785"/>
              <a:chOff x="0" y="0"/>
              <a:chExt cx="1913890" cy="191389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1" name="Group 81"/>
            <p:cNvGrpSpPr/>
            <p:nvPr/>
          </p:nvGrpSpPr>
          <p:grpSpPr>
            <a:xfrm>
              <a:off x="545144" y="7998564"/>
              <a:ext cx="82785" cy="82785"/>
              <a:chOff x="0" y="0"/>
              <a:chExt cx="1913890" cy="191389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3" name="Group 83"/>
            <p:cNvGrpSpPr/>
            <p:nvPr/>
          </p:nvGrpSpPr>
          <p:grpSpPr>
            <a:xfrm>
              <a:off x="7039293" y="0"/>
              <a:ext cx="82785" cy="82785"/>
              <a:chOff x="0" y="0"/>
              <a:chExt cx="1913890" cy="191389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5" name="Group 85"/>
            <p:cNvGrpSpPr/>
            <p:nvPr/>
          </p:nvGrpSpPr>
          <p:grpSpPr>
            <a:xfrm>
              <a:off x="7039293" y="6380485"/>
              <a:ext cx="82785" cy="82785"/>
              <a:chOff x="0" y="0"/>
              <a:chExt cx="1913890" cy="191389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7" name="Group 87"/>
            <p:cNvGrpSpPr/>
            <p:nvPr/>
          </p:nvGrpSpPr>
          <p:grpSpPr>
            <a:xfrm>
              <a:off x="7039293" y="3187700"/>
              <a:ext cx="82785" cy="82785"/>
              <a:chOff x="0" y="0"/>
              <a:chExt cx="1913890" cy="191389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9" name="Group 89"/>
            <p:cNvGrpSpPr/>
            <p:nvPr/>
          </p:nvGrpSpPr>
          <p:grpSpPr>
            <a:xfrm>
              <a:off x="7039293" y="9568185"/>
              <a:ext cx="82785" cy="82785"/>
              <a:chOff x="0" y="0"/>
              <a:chExt cx="1913890" cy="191389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1" name="Group 91"/>
            <p:cNvGrpSpPr/>
            <p:nvPr/>
          </p:nvGrpSpPr>
          <p:grpSpPr>
            <a:xfrm>
              <a:off x="7039293" y="1618080"/>
              <a:ext cx="82785" cy="82785"/>
              <a:chOff x="0" y="0"/>
              <a:chExt cx="1913890" cy="191389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3" name="Group 93"/>
            <p:cNvGrpSpPr/>
            <p:nvPr/>
          </p:nvGrpSpPr>
          <p:grpSpPr>
            <a:xfrm>
              <a:off x="7039293" y="7998564"/>
              <a:ext cx="82785" cy="82785"/>
              <a:chOff x="0" y="0"/>
              <a:chExt cx="1913890" cy="191389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5" name="Group 95"/>
            <p:cNvGrpSpPr/>
            <p:nvPr/>
          </p:nvGrpSpPr>
          <p:grpSpPr>
            <a:xfrm>
              <a:off x="7039293" y="4805780"/>
              <a:ext cx="82785" cy="82785"/>
              <a:chOff x="0" y="0"/>
              <a:chExt cx="1913890" cy="191389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7" name="Group 97"/>
            <p:cNvGrpSpPr/>
            <p:nvPr/>
          </p:nvGrpSpPr>
          <p:grpSpPr>
            <a:xfrm>
              <a:off x="3793009" y="9568185"/>
              <a:ext cx="82785" cy="82785"/>
              <a:chOff x="0" y="0"/>
              <a:chExt cx="1913890" cy="1913890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9" name="Group 99"/>
            <p:cNvGrpSpPr/>
            <p:nvPr/>
          </p:nvGrpSpPr>
          <p:grpSpPr>
            <a:xfrm>
              <a:off x="3793009" y="7998564"/>
              <a:ext cx="82785" cy="82785"/>
              <a:chOff x="0" y="0"/>
              <a:chExt cx="1913890" cy="191389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1" name="Group 101"/>
            <p:cNvGrpSpPr/>
            <p:nvPr/>
          </p:nvGrpSpPr>
          <p:grpSpPr>
            <a:xfrm>
              <a:off x="1083805" y="10105340"/>
              <a:ext cx="82785" cy="82785"/>
              <a:chOff x="0" y="0"/>
              <a:chExt cx="1913890" cy="191389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3" name="Group 103"/>
            <p:cNvGrpSpPr/>
            <p:nvPr/>
          </p:nvGrpSpPr>
          <p:grpSpPr>
            <a:xfrm>
              <a:off x="1083805" y="8535719"/>
              <a:ext cx="82785" cy="82785"/>
              <a:chOff x="0" y="0"/>
              <a:chExt cx="1913890" cy="191389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5" name="Group 105"/>
            <p:cNvGrpSpPr/>
            <p:nvPr/>
          </p:nvGrpSpPr>
          <p:grpSpPr>
            <a:xfrm>
              <a:off x="4331670" y="10105340"/>
              <a:ext cx="82785" cy="82785"/>
              <a:chOff x="0" y="0"/>
              <a:chExt cx="1913890" cy="191389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7" name="Group 107"/>
            <p:cNvGrpSpPr/>
            <p:nvPr/>
          </p:nvGrpSpPr>
          <p:grpSpPr>
            <a:xfrm>
              <a:off x="4331670" y="8535719"/>
              <a:ext cx="82785" cy="82785"/>
              <a:chOff x="0" y="0"/>
              <a:chExt cx="1913890" cy="191389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9" name="Group 109"/>
            <p:cNvGrpSpPr/>
            <p:nvPr/>
          </p:nvGrpSpPr>
          <p:grpSpPr>
            <a:xfrm>
              <a:off x="1623665" y="7455836"/>
              <a:ext cx="82785" cy="82785"/>
              <a:chOff x="0" y="0"/>
              <a:chExt cx="1913890" cy="191389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1" name="Group 111"/>
            <p:cNvGrpSpPr/>
            <p:nvPr/>
          </p:nvGrpSpPr>
          <p:grpSpPr>
            <a:xfrm>
              <a:off x="1623665" y="10643536"/>
              <a:ext cx="82785" cy="82785"/>
              <a:chOff x="0" y="0"/>
              <a:chExt cx="1913890" cy="191389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3" name="Group 113"/>
            <p:cNvGrpSpPr/>
            <p:nvPr/>
          </p:nvGrpSpPr>
          <p:grpSpPr>
            <a:xfrm>
              <a:off x="1623665" y="9073915"/>
              <a:ext cx="82785" cy="82785"/>
              <a:chOff x="0" y="0"/>
              <a:chExt cx="1913890" cy="191389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5" name="Group 115"/>
            <p:cNvGrpSpPr/>
            <p:nvPr/>
          </p:nvGrpSpPr>
          <p:grpSpPr>
            <a:xfrm>
              <a:off x="4871530" y="7455836"/>
              <a:ext cx="82785" cy="82785"/>
              <a:chOff x="0" y="0"/>
              <a:chExt cx="1913890" cy="1913890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7" name="Group 117"/>
            <p:cNvGrpSpPr/>
            <p:nvPr/>
          </p:nvGrpSpPr>
          <p:grpSpPr>
            <a:xfrm>
              <a:off x="4871530" y="10643536"/>
              <a:ext cx="82785" cy="82785"/>
              <a:chOff x="0" y="0"/>
              <a:chExt cx="1913890" cy="191389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9" name="Group 119"/>
            <p:cNvGrpSpPr/>
            <p:nvPr/>
          </p:nvGrpSpPr>
          <p:grpSpPr>
            <a:xfrm>
              <a:off x="4871530" y="9073915"/>
              <a:ext cx="82785" cy="82785"/>
              <a:chOff x="0" y="0"/>
              <a:chExt cx="1913890" cy="1913890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1" name="Group 121"/>
            <p:cNvGrpSpPr/>
            <p:nvPr/>
          </p:nvGrpSpPr>
          <p:grpSpPr>
            <a:xfrm>
              <a:off x="6405" y="7455836"/>
              <a:ext cx="82785" cy="82785"/>
              <a:chOff x="0" y="0"/>
              <a:chExt cx="1913890" cy="191389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3" name="Group 123"/>
            <p:cNvGrpSpPr/>
            <p:nvPr/>
          </p:nvGrpSpPr>
          <p:grpSpPr>
            <a:xfrm>
              <a:off x="6405" y="10643536"/>
              <a:ext cx="82785" cy="82785"/>
              <a:chOff x="0" y="0"/>
              <a:chExt cx="1913890" cy="191389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5" name="Group 125"/>
            <p:cNvGrpSpPr/>
            <p:nvPr/>
          </p:nvGrpSpPr>
          <p:grpSpPr>
            <a:xfrm>
              <a:off x="6405" y="9073915"/>
              <a:ext cx="82785" cy="82785"/>
              <a:chOff x="0" y="0"/>
              <a:chExt cx="1913890" cy="1913890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7" name="Group 127"/>
            <p:cNvGrpSpPr/>
            <p:nvPr/>
          </p:nvGrpSpPr>
          <p:grpSpPr>
            <a:xfrm>
              <a:off x="6500554" y="7455836"/>
              <a:ext cx="82785" cy="82785"/>
              <a:chOff x="0" y="0"/>
              <a:chExt cx="1913890" cy="191389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9" name="Group 129"/>
            <p:cNvGrpSpPr/>
            <p:nvPr/>
          </p:nvGrpSpPr>
          <p:grpSpPr>
            <a:xfrm>
              <a:off x="6500554" y="10643536"/>
              <a:ext cx="82785" cy="82785"/>
              <a:chOff x="0" y="0"/>
              <a:chExt cx="1913890" cy="1913890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1" name="Group 131"/>
            <p:cNvGrpSpPr/>
            <p:nvPr/>
          </p:nvGrpSpPr>
          <p:grpSpPr>
            <a:xfrm>
              <a:off x="6500554" y="9073915"/>
              <a:ext cx="82785" cy="82785"/>
              <a:chOff x="0" y="0"/>
              <a:chExt cx="1913890" cy="1913890"/>
            </a:xfrm>
          </p:grpSpPr>
          <p:sp>
            <p:nvSpPr>
              <p:cNvPr id="132" name="Freeform 1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3" name="Group 133"/>
            <p:cNvGrpSpPr/>
            <p:nvPr/>
          </p:nvGrpSpPr>
          <p:grpSpPr>
            <a:xfrm>
              <a:off x="3254270" y="7455836"/>
              <a:ext cx="82785" cy="82785"/>
              <a:chOff x="0" y="0"/>
              <a:chExt cx="1913890" cy="191389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5" name="Group 135"/>
            <p:cNvGrpSpPr/>
            <p:nvPr/>
          </p:nvGrpSpPr>
          <p:grpSpPr>
            <a:xfrm>
              <a:off x="3254270" y="10643536"/>
              <a:ext cx="82785" cy="82785"/>
              <a:chOff x="0" y="0"/>
              <a:chExt cx="1913890" cy="1913890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7" name="Group 137"/>
            <p:cNvGrpSpPr/>
            <p:nvPr/>
          </p:nvGrpSpPr>
          <p:grpSpPr>
            <a:xfrm>
              <a:off x="3254270" y="9073915"/>
              <a:ext cx="82785" cy="82785"/>
              <a:chOff x="0" y="0"/>
              <a:chExt cx="1913890" cy="1913890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9" name="Group 139"/>
            <p:cNvGrpSpPr/>
            <p:nvPr/>
          </p:nvGrpSpPr>
          <p:grpSpPr>
            <a:xfrm>
              <a:off x="2172630" y="9568185"/>
              <a:ext cx="82785" cy="82785"/>
              <a:chOff x="0" y="0"/>
              <a:chExt cx="1913890" cy="1913890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1" name="Group 141"/>
            <p:cNvGrpSpPr/>
            <p:nvPr/>
          </p:nvGrpSpPr>
          <p:grpSpPr>
            <a:xfrm>
              <a:off x="2172630" y="7998564"/>
              <a:ext cx="82785" cy="82785"/>
              <a:chOff x="0" y="0"/>
              <a:chExt cx="1913890" cy="1913890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3" name="Group 143"/>
            <p:cNvGrpSpPr/>
            <p:nvPr/>
          </p:nvGrpSpPr>
          <p:grpSpPr>
            <a:xfrm>
              <a:off x="5420495" y="9568185"/>
              <a:ext cx="82785" cy="82785"/>
              <a:chOff x="0" y="0"/>
              <a:chExt cx="1913890" cy="191389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5" name="Group 145"/>
            <p:cNvGrpSpPr/>
            <p:nvPr/>
          </p:nvGrpSpPr>
          <p:grpSpPr>
            <a:xfrm>
              <a:off x="5420495" y="7998564"/>
              <a:ext cx="82785" cy="82785"/>
              <a:chOff x="0" y="0"/>
              <a:chExt cx="1913890" cy="1913890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7" name="Group 147"/>
            <p:cNvGrpSpPr/>
            <p:nvPr/>
          </p:nvGrpSpPr>
          <p:grpSpPr>
            <a:xfrm>
              <a:off x="2711291" y="10105340"/>
              <a:ext cx="82785" cy="82785"/>
              <a:chOff x="0" y="0"/>
              <a:chExt cx="1913890" cy="191389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9" name="Group 149"/>
            <p:cNvGrpSpPr/>
            <p:nvPr/>
          </p:nvGrpSpPr>
          <p:grpSpPr>
            <a:xfrm>
              <a:off x="2711291" y="8535719"/>
              <a:ext cx="82785" cy="82785"/>
              <a:chOff x="0" y="0"/>
              <a:chExt cx="1913890" cy="1913890"/>
            </a:xfrm>
          </p:grpSpPr>
          <p:sp>
            <p:nvSpPr>
              <p:cNvPr id="150" name="Freeform 1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1" name="Group 151"/>
            <p:cNvGrpSpPr/>
            <p:nvPr/>
          </p:nvGrpSpPr>
          <p:grpSpPr>
            <a:xfrm>
              <a:off x="5959156" y="10105340"/>
              <a:ext cx="82785" cy="82785"/>
              <a:chOff x="0" y="0"/>
              <a:chExt cx="1913890" cy="1913890"/>
            </a:xfrm>
          </p:grpSpPr>
          <p:sp>
            <p:nvSpPr>
              <p:cNvPr id="152" name="Freeform 1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3" name="Group 153"/>
            <p:cNvGrpSpPr/>
            <p:nvPr/>
          </p:nvGrpSpPr>
          <p:grpSpPr>
            <a:xfrm>
              <a:off x="5959156" y="8535719"/>
              <a:ext cx="82785" cy="82785"/>
              <a:chOff x="0" y="0"/>
              <a:chExt cx="1913890" cy="1913890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5" name="Group 155"/>
            <p:cNvGrpSpPr>
              <a:grpSpLocks noChangeAspect="1"/>
            </p:cNvGrpSpPr>
            <p:nvPr/>
          </p:nvGrpSpPr>
          <p:grpSpPr>
            <a:xfrm>
              <a:off x="1083883" y="9568185"/>
              <a:ext cx="95594" cy="82785"/>
              <a:chOff x="0" y="0"/>
              <a:chExt cx="6350000" cy="5499100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7" name="Group 157"/>
            <p:cNvGrpSpPr>
              <a:grpSpLocks noChangeAspect="1"/>
            </p:cNvGrpSpPr>
            <p:nvPr/>
          </p:nvGrpSpPr>
          <p:grpSpPr>
            <a:xfrm>
              <a:off x="1083883" y="7998564"/>
              <a:ext cx="95594" cy="82785"/>
              <a:chOff x="0" y="0"/>
              <a:chExt cx="6350000" cy="5499100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9" name="Group 159"/>
            <p:cNvGrpSpPr>
              <a:grpSpLocks noChangeAspect="1"/>
            </p:cNvGrpSpPr>
            <p:nvPr/>
          </p:nvGrpSpPr>
          <p:grpSpPr>
            <a:xfrm>
              <a:off x="4331748" y="9568185"/>
              <a:ext cx="95594" cy="82785"/>
              <a:chOff x="0" y="0"/>
              <a:chExt cx="6350000" cy="549910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1" name="Group 161"/>
            <p:cNvGrpSpPr>
              <a:grpSpLocks noChangeAspect="1"/>
            </p:cNvGrpSpPr>
            <p:nvPr/>
          </p:nvGrpSpPr>
          <p:grpSpPr>
            <a:xfrm>
              <a:off x="4331748" y="7998564"/>
              <a:ext cx="95594" cy="82785"/>
              <a:chOff x="0" y="0"/>
              <a:chExt cx="6350000" cy="5499100"/>
            </a:xfrm>
          </p:grpSpPr>
          <p:sp>
            <p:nvSpPr>
              <p:cNvPr id="162" name="Freeform 1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22544" y="10105340"/>
              <a:ext cx="95594" cy="82785"/>
              <a:chOff x="0" y="0"/>
              <a:chExt cx="6350000" cy="549910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5" name="Group 165"/>
            <p:cNvGrpSpPr>
              <a:grpSpLocks noChangeAspect="1"/>
            </p:cNvGrpSpPr>
            <p:nvPr/>
          </p:nvGrpSpPr>
          <p:grpSpPr>
            <a:xfrm>
              <a:off x="1622544" y="8535719"/>
              <a:ext cx="95594" cy="82785"/>
              <a:chOff x="0" y="0"/>
              <a:chExt cx="6350000" cy="5499100"/>
            </a:xfrm>
          </p:grpSpPr>
          <p:sp>
            <p:nvSpPr>
              <p:cNvPr id="166" name="Freeform 1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7" name="Group 167"/>
            <p:cNvGrpSpPr>
              <a:grpSpLocks noChangeAspect="1"/>
            </p:cNvGrpSpPr>
            <p:nvPr/>
          </p:nvGrpSpPr>
          <p:grpSpPr>
            <a:xfrm>
              <a:off x="4870409" y="10105340"/>
              <a:ext cx="95594" cy="82785"/>
              <a:chOff x="0" y="0"/>
              <a:chExt cx="6350000" cy="5499100"/>
            </a:xfrm>
          </p:grpSpPr>
          <p:sp>
            <p:nvSpPr>
              <p:cNvPr id="168" name="Freeform 1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9" name="Group 169"/>
            <p:cNvGrpSpPr>
              <a:grpSpLocks noChangeAspect="1"/>
            </p:cNvGrpSpPr>
            <p:nvPr/>
          </p:nvGrpSpPr>
          <p:grpSpPr>
            <a:xfrm>
              <a:off x="4870409" y="8535719"/>
              <a:ext cx="95594" cy="82785"/>
              <a:chOff x="0" y="0"/>
              <a:chExt cx="6350000" cy="5499100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1" name="Group 171"/>
            <p:cNvGrpSpPr>
              <a:grpSpLocks noChangeAspect="1"/>
            </p:cNvGrpSpPr>
            <p:nvPr/>
          </p:nvGrpSpPr>
          <p:grpSpPr>
            <a:xfrm>
              <a:off x="2162405" y="7455836"/>
              <a:ext cx="95594" cy="82785"/>
              <a:chOff x="0" y="0"/>
              <a:chExt cx="6350000" cy="5499100"/>
            </a:xfrm>
          </p:grpSpPr>
          <p:sp>
            <p:nvSpPr>
              <p:cNvPr id="172" name="Freeform 1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3" name="Group 173"/>
            <p:cNvGrpSpPr>
              <a:grpSpLocks noChangeAspect="1"/>
            </p:cNvGrpSpPr>
            <p:nvPr/>
          </p:nvGrpSpPr>
          <p:grpSpPr>
            <a:xfrm>
              <a:off x="2162405" y="10643536"/>
              <a:ext cx="95594" cy="82785"/>
              <a:chOff x="0" y="0"/>
              <a:chExt cx="6350000" cy="5499100"/>
            </a:xfrm>
          </p:grpSpPr>
          <p:sp>
            <p:nvSpPr>
              <p:cNvPr id="174" name="Freeform 1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5" name="Group 175"/>
            <p:cNvGrpSpPr>
              <a:grpSpLocks noChangeAspect="1"/>
            </p:cNvGrpSpPr>
            <p:nvPr/>
          </p:nvGrpSpPr>
          <p:grpSpPr>
            <a:xfrm>
              <a:off x="2162405" y="9073915"/>
              <a:ext cx="95594" cy="82785"/>
              <a:chOff x="0" y="0"/>
              <a:chExt cx="6350000" cy="5499100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7" name="Group 177"/>
            <p:cNvGrpSpPr>
              <a:grpSpLocks noChangeAspect="1"/>
            </p:cNvGrpSpPr>
            <p:nvPr/>
          </p:nvGrpSpPr>
          <p:grpSpPr>
            <a:xfrm>
              <a:off x="5410269" y="7455836"/>
              <a:ext cx="95594" cy="82785"/>
              <a:chOff x="0" y="0"/>
              <a:chExt cx="6350000" cy="5499100"/>
            </a:xfrm>
          </p:grpSpPr>
          <p:sp>
            <p:nvSpPr>
              <p:cNvPr id="178" name="Freeform 1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9" name="Group 179"/>
            <p:cNvGrpSpPr>
              <a:grpSpLocks noChangeAspect="1"/>
            </p:cNvGrpSpPr>
            <p:nvPr/>
          </p:nvGrpSpPr>
          <p:grpSpPr>
            <a:xfrm>
              <a:off x="5410269" y="10643536"/>
              <a:ext cx="95594" cy="82785"/>
              <a:chOff x="0" y="0"/>
              <a:chExt cx="6350000" cy="5499100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1" name="Group 181"/>
            <p:cNvGrpSpPr>
              <a:grpSpLocks noChangeAspect="1"/>
            </p:cNvGrpSpPr>
            <p:nvPr/>
          </p:nvGrpSpPr>
          <p:grpSpPr>
            <a:xfrm>
              <a:off x="5410269" y="9073915"/>
              <a:ext cx="95594" cy="82785"/>
              <a:chOff x="0" y="0"/>
              <a:chExt cx="6350000" cy="5499100"/>
            </a:xfrm>
          </p:grpSpPr>
          <p:sp>
            <p:nvSpPr>
              <p:cNvPr id="182" name="Freeform 1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3" name="Group 183"/>
            <p:cNvGrpSpPr>
              <a:grpSpLocks noChangeAspect="1"/>
            </p:cNvGrpSpPr>
            <p:nvPr/>
          </p:nvGrpSpPr>
          <p:grpSpPr>
            <a:xfrm>
              <a:off x="545144" y="7455836"/>
              <a:ext cx="95594" cy="82785"/>
              <a:chOff x="0" y="0"/>
              <a:chExt cx="6350000" cy="5499100"/>
            </a:xfrm>
          </p:grpSpPr>
          <p:sp>
            <p:nvSpPr>
              <p:cNvPr id="184" name="Freeform 1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5" name="Group 185"/>
            <p:cNvGrpSpPr>
              <a:grpSpLocks noChangeAspect="1"/>
            </p:cNvGrpSpPr>
            <p:nvPr/>
          </p:nvGrpSpPr>
          <p:grpSpPr>
            <a:xfrm>
              <a:off x="545144" y="10643536"/>
              <a:ext cx="95594" cy="82785"/>
              <a:chOff x="0" y="0"/>
              <a:chExt cx="6350000" cy="5499100"/>
            </a:xfrm>
          </p:grpSpPr>
          <p:sp>
            <p:nvSpPr>
              <p:cNvPr id="186" name="Freeform 1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7" name="Group 187"/>
            <p:cNvGrpSpPr>
              <a:grpSpLocks noChangeAspect="1"/>
            </p:cNvGrpSpPr>
            <p:nvPr/>
          </p:nvGrpSpPr>
          <p:grpSpPr>
            <a:xfrm>
              <a:off x="545144" y="9073915"/>
              <a:ext cx="95594" cy="82785"/>
              <a:chOff x="0" y="0"/>
              <a:chExt cx="6350000" cy="5499100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9" name="Group 189"/>
            <p:cNvGrpSpPr>
              <a:grpSpLocks noChangeAspect="1"/>
            </p:cNvGrpSpPr>
            <p:nvPr/>
          </p:nvGrpSpPr>
          <p:grpSpPr>
            <a:xfrm>
              <a:off x="7039293" y="1075351"/>
              <a:ext cx="95594" cy="82785"/>
              <a:chOff x="0" y="0"/>
              <a:chExt cx="6350000" cy="5499100"/>
            </a:xfrm>
          </p:grpSpPr>
          <p:sp>
            <p:nvSpPr>
              <p:cNvPr id="190" name="Freeform 1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1" name="Group 191"/>
            <p:cNvGrpSpPr>
              <a:grpSpLocks noChangeAspect="1"/>
            </p:cNvGrpSpPr>
            <p:nvPr/>
          </p:nvGrpSpPr>
          <p:grpSpPr>
            <a:xfrm>
              <a:off x="7039293" y="7455836"/>
              <a:ext cx="95594" cy="82785"/>
              <a:chOff x="0" y="0"/>
              <a:chExt cx="6350000" cy="5499100"/>
            </a:xfrm>
          </p:grpSpPr>
          <p:sp>
            <p:nvSpPr>
              <p:cNvPr id="192" name="Freeform 1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3" name="Group 193"/>
            <p:cNvGrpSpPr>
              <a:grpSpLocks noChangeAspect="1"/>
            </p:cNvGrpSpPr>
            <p:nvPr/>
          </p:nvGrpSpPr>
          <p:grpSpPr>
            <a:xfrm>
              <a:off x="7039293" y="4263051"/>
              <a:ext cx="95594" cy="82785"/>
              <a:chOff x="0" y="0"/>
              <a:chExt cx="6350000" cy="5499100"/>
            </a:xfrm>
          </p:grpSpPr>
          <p:sp>
            <p:nvSpPr>
              <p:cNvPr id="194" name="Freeform 1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5" name="Group 195"/>
            <p:cNvGrpSpPr>
              <a:grpSpLocks noChangeAspect="1"/>
            </p:cNvGrpSpPr>
            <p:nvPr/>
          </p:nvGrpSpPr>
          <p:grpSpPr>
            <a:xfrm>
              <a:off x="7039293" y="10643536"/>
              <a:ext cx="95594" cy="82785"/>
              <a:chOff x="0" y="0"/>
              <a:chExt cx="6350000" cy="5499100"/>
            </a:xfrm>
          </p:grpSpPr>
          <p:sp>
            <p:nvSpPr>
              <p:cNvPr id="196" name="Freeform 1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7" name="Group 197"/>
            <p:cNvGrpSpPr>
              <a:grpSpLocks noChangeAspect="1"/>
            </p:cNvGrpSpPr>
            <p:nvPr/>
          </p:nvGrpSpPr>
          <p:grpSpPr>
            <a:xfrm>
              <a:off x="7039293" y="2693431"/>
              <a:ext cx="95594" cy="82785"/>
              <a:chOff x="0" y="0"/>
              <a:chExt cx="6350000" cy="5499100"/>
            </a:xfrm>
          </p:grpSpPr>
          <p:sp>
            <p:nvSpPr>
              <p:cNvPr id="198" name="Freeform 1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9" name="Group 199"/>
            <p:cNvGrpSpPr>
              <a:grpSpLocks noChangeAspect="1"/>
            </p:cNvGrpSpPr>
            <p:nvPr/>
          </p:nvGrpSpPr>
          <p:grpSpPr>
            <a:xfrm>
              <a:off x="7039293" y="9073915"/>
              <a:ext cx="95594" cy="82785"/>
              <a:chOff x="0" y="0"/>
              <a:chExt cx="6350000" cy="5499100"/>
            </a:xfrm>
          </p:grpSpPr>
          <p:sp>
            <p:nvSpPr>
              <p:cNvPr id="200" name="Freeform 2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1" name="Group 201"/>
            <p:cNvGrpSpPr>
              <a:grpSpLocks noChangeAspect="1"/>
            </p:cNvGrpSpPr>
            <p:nvPr/>
          </p:nvGrpSpPr>
          <p:grpSpPr>
            <a:xfrm>
              <a:off x="7039293" y="5881131"/>
              <a:ext cx="95594" cy="82785"/>
              <a:chOff x="0" y="0"/>
              <a:chExt cx="6350000" cy="5499100"/>
            </a:xfrm>
          </p:grpSpPr>
          <p:sp>
            <p:nvSpPr>
              <p:cNvPr id="202" name="Freeform 2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3" name="Group 203"/>
            <p:cNvGrpSpPr>
              <a:grpSpLocks noChangeAspect="1"/>
            </p:cNvGrpSpPr>
            <p:nvPr/>
          </p:nvGrpSpPr>
          <p:grpSpPr>
            <a:xfrm>
              <a:off x="3793009" y="7455836"/>
              <a:ext cx="95594" cy="82785"/>
              <a:chOff x="0" y="0"/>
              <a:chExt cx="6350000" cy="5499100"/>
            </a:xfrm>
          </p:grpSpPr>
          <p:sp>
            <p:nvSpPr>
              <p:cNvPr id="204" name="Freeform 2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5" name="Group 205"/>
            <p:cNvGrpSpPr>
              <a:grpSpLocks noChangeAspect="1"/>
            </p:cNvGrpSpPr>
            <p:nvPr/>
          </p:nvGrpSpPr>
          <p:grpSpPr>
            <a:xfrm>
              <a:off x="3793009" y="10643536"/>
              <a:ext cx="95594" cy="82785"/>
              <a:chOff x="0" y="0"/>
              <a:chExt cx="6350000" cy="5499100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7" name="Group 207"/>
            <p:cNvGrpSpPr>
              <a:grpSpLocks noChangeAspect="1"/>
            </p:cNvGrpSpPr>
            <p:nvPr/>
          </p:nvGrpSpPr>
          <p:grpSpPr>
            <a:xfrm>
              <a:off x="3793009" y="9073915"/>
              <a:ext cx="95594" cy="82785"/>
              <a:chOff x="0" y="0"/>
              <a:chExt cx="6350000" cy="5499100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9" name="Group 209"/>
            <p:cNvGrpSpPr>
              <a:grpSpLocks noChangeAspect="1"/>
            </p:cNvGrpSpPr>
            <p:nvPr/>
          </p:nvGrpSpPr>
          <p:grpSpPr>
            <a:xfrm>
              <a:off x="2711370" y="9568185"/>
              <a:ext cx="95594" cy="82785"/>
              <a:chOff x="0" y="0"/>
              <a:chExt cx="6350000" cy="5499100"/>
            </a:xfrm>
          </p:grpSpPr>
          <p:sp>
            <p:nvSpPr>
              <p:cNvPr id="210" name="Freeform 2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1" name="Group 211"/>
            <p:cNvGrpSpPr>
              <a:grpSpLocks noChangeAspect="1"/>
            </p:cNvGrpSpPr>
            <p:nvPr/>
          </p:nvGrpSpPr>
          <p:grpSpPr>
            <a:xfrm>
              <a:off x="2711370" y="7998564"/>
              <a:ext cx="95594" cy="82785"/>
              <a:chOff x="0" y="0"/>
              <a:chExt cx="6350000" cy="5499100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3" name="Group 213"/>
            <p:cNvGrpSpPr>
              <a:grpSpLocks noChangeAspect="1"/>
            </p:cNvGrpSpPr>
            <p:nvPr/>
          </p:nvGrpSpPr>
          <p:grpSpPr>
            <a:xfrm>
              <a:off x="5959235" y="9568185"/>
              <a:ext cx="95594" cy="82785"/>
              <a:chOff x="0" y="0"/>
              <a:chExt cx="6350000" cy="5499100"/>
            </a:xfrm>
          </p:grpSpPr>
          <p:sp>
            <p:nvSpPr>
              <p:cNvPr id="214" name="Freeform 2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5" name="Group 215"/>
            <p:cNvGrpSpPr>
              <a:grpSpLocks noChangeAspect="1"/>
            </p:cNvGrpSpPr>
            <p:nvPr/>
          </p:nvGrpSpPr>
          <p:grpSpPr>
            <a:xfrm>
              <a:off x="5959235" y="7998564"/>
              <a:ext cx="95594" cy="82785"/>
              <a:chOff x="0" y="0"/>
              <a:chExt cx="6350000" cy="5499100"/>
            </a:xfrm>
          </p:grpSpPr>
          <p:sp>
            <p:nvSpPr>
              <p:cNvPr id="216" name="Freeform 2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7" name="Group 217"/>
            <p:cNvGrpSpPr>
              <a:grpSpLocks noChangeAspect="1"/>
            </p:cNvGrpSpPr>
            <p:nvPr/>
          </p:nvGrpSpPr>
          <p:grpSpPr>
            <a:xfrm>
              <a:off x="0" y="10105340"/>
              <a:ext cx="95594" cy="82785"/>
              <a:chOff x="0" y="0"/>
              <a:chExt cx="6350000" cy="5499100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9" name="Group 219"/>
            <p:cNvGrpSpPr>
              <a:grpSpLocks noChangeAspect="1"/>
            </p:cNvGrpSpPr>
            <p:nvPr/>
          </p:nvGrpSpPr>
          <p:grpSpPr>
            <a:xfrm>
              <a:off x="0" y="8535719"/>
              <a:ext cx="95594" cy="82785"/>
              <a:chOff x="0" y="0"/>
              <a:chExt cx="6350000" cy="5499100"/>
            </a:xfrm>
          </p:grpSpPr>
          <p:sp>
            <p:nvSpPr>
              <p:cNvPr id="220" name="Freeform 2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1" name="Group 221"/>
            <p:cNvGrpSpPr>
              <a:grpSpLocks noChangeAspect="1"/>
            </p:cNvGrpSpPr>
            <p:nvPr/>
          </p:nvGrpSpPr>
          <p:grpSpPr>
            <a:xfrm>
              <a:off x="6494149" y="10105340"/>
              <a:ext cx="95594" cy="82785"/>
              <a:chOff x="0" y="0"/>
              <a:chExt cx="6350000" cy="5499100"/>
            </a:xfrm>
          </p:grpSpPr>
          <p:sp>
            <p:nvSpPr>
              <p:cNvPr id="222" name="Freeform 2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3" name="Group 223"/>
            <p:cNvGrpSpPr>
              <a:grpSpLocks noChangeAspect="1"/>
            </p:cNvGrpSpPr>
            <p:nvPr/>
          </p:nvGrpSpPr>
          <p:grpSpPr>
            <a:xfrm>
              <a:off x="6494149" y="8535719"/>
              <a:ext cx="95594" cy="82785"/>
              <a:chOff x="0" y="0"/>
              <a:chExt cx="6350000" cy="5499100"/>
            </a:xfrm>
          </p:grpSpPr>
          <p:sp>
            <p:nvSpPr>
              <p:cNvPr id="224" name="Freeform 2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5" name="Group 225"/>
            <p:cNvGrpSpPr>
              <a:grpSpLocks noChangeAspect="1"/>
            </p:cNvGrpSpPr>
            <p:nvPr/>
          </p:nvGrpSpPr>
          <p:grpSpPr>
            <a:xfrm>
              <a:off x="3247865" y="10105340"/>
              <a:ext cx="95594" cy="82785"/>
              <a:chOff x="0" y="0"/>
              <a:chExt cx="6350000" cy="5499100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7" name="Group 227"/>
            <p:cNvGrpSpPr>
              <a:grpSpLocks noChangeAspect="1"/>
            </p:cNvGrpSpPr>
            <p:nvPr/>
          </p:nvGrpSpPr>
          <p:grpSpPr>
            <a:xfrm>
              <a:off x="3247865" y="8535719"/>
              <a:ext cx="95594" cy="82785"/>
              <a:chOff x="0" y="0"/>
              <a:chExt cx="6350000" cy="5499100"/>
            </a:xfrm>
          </p:grpSpPr>
          <p:sp>
            <p:nvSpPr>
              <p:cNvPr id="228" name="Freeform 22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9" name="Group 229"/>
            <p:cNvGrpSpPr/>
            <p:nvPr/>
          </p:nvGrpSpPr>
          <p:grpSpPr>
            <a:xfrm>
              <a:off x="6405" y="0"/>
              <a:ext cx="82785" cy="82785"/>
              <a:chOff x="0" y="0"/>
              <a:chExt cx="6350000" cy="6350000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1" name="Group 231"/>
            <p:cNvGrpSpPr/>
            <p:nvPr/>
          </p:nvGrpSpPr>
          <p:grpSpPr>
            <a:xfrm>
              <a:off x="6405" y="6380485"/>
              <a:ext cx="82785" cy="82785"/>
              <a:chOff x="0" y="0"/>
              <a:chExt cx="6350000" cy="6350000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3" name="Group 233"/>
            <p:cNvGrpSpPr/>
            <p:nvPr/>
          </p:nvGrpSpPr>
          <p:grpSpPr>
            <a:xfrm>
              <a:off x="6405" y="3187700"/>
              <a:ext cx="82785" cy="82785"/>
              <a:chOff x="0" y="0"/>
              <a:chExt cx="6350000" cy="6350000"/>
            </a:xfrm>
          </p:grpSpPr>
          <p:sp>
            <p:nvSpPr>
              <p:cNvPr id="234" name="Freeform 2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5" name="Group 235"/>
            <p:cNvGrpSpPr/>
            <p:nvPr/>
          </p:nvGrpSpPr>
          <p:grpSpPr>
            <a:xfrm>
              <a:off x="6405" y="1618080"/>
              <a:ext cx="82785" cy="82785"/>
              <a:chOff x="0" y="0"/>
              <a:chExt cx="6350000" cy="6350000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7" name="Group 237"/>
            <p:cNvGrpSpPr/>
            <p:nvPr/>
          </p:nvGrpSpPr>
          <p:grpSpPr>
            <a:xfrm>
              <a:off x="6405" y="4805780"/>
              <a:ext cx="82785" cy="82785"/>
              <a:chOff x="0" y="0"/>
              <a:chExt cx="6350000" cy="6350000"/>
            </a:xfrm>
          </p:grpSpPr>
          <p:sp>
            <p:nvSpPr>
              <p:cNvPr id="238" name="Freeform 2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9" name="Group 239"/>
            <p:cNvGrpSpPr/>
            <p:nvPr/>
          </p:nvGrpSpPr>
          <p:grpSpPr>
            <a:xfrm>
              <a:off x="6500554" y="0"/>
              <a:ext cx="82785" cy="82785"/>
              <a:chOff x="0" y="0"/>
              <a:chExt cx="6350000" cy="6350000"/>
            </a:xfrm>
          </p:grpSpPr>
          <p:sp>
            <p:nvSpPr>
              <p:cNvPr id="240" name="Freeform 2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1" name="Group 241"/>
            <p:cNvGrpSpPr/>
            <p:nvPr/>
          </p:nvGrpSpPr>
          <p:grpSpPr>
            <a:xfrm>
              <a:off x="6500554" y="6380485"/>
              <a:ext cx="82785" cy="82785"/>
              <a:chOff x="0" y="0"/>
              <a:chExt cx="6350000" cy="635000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3" name="Group 243"/>
            <p:cNvGrpSpPr/>
            <p:nvPr/>
          </p:nvGrpSpPr>
          <p:grpSpPr>
            <a:xfrm>
              <a:off x="6500554" y="3187700"/>
              <a:ext cx="82785" cy="82785"/>
              <a:chOff x="0" y="0"/>
              <a:chExt cx="6350000" cy="6350000"/>
            </a:xfrm>
          </p:grpSpPr>
          <p:sp>
            <p:nvSpPr>
              <p:cNvPr id="244" name="Freeform 2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5" name="Group 245"/>
            <p:cNvGrpSpPr/>
            <p:nvPr/>
          </p:nvGrpSpPr>
          <p:grpSpPr>
            <a:xfrm>
              <a:off x="6500554" y="1618080"/>
              <a:ext cx="82785" cy="82785"/>
              <a:chOff x="0" y="0"/>
              <a:chExt cx="6350000" cy="6350000"/>
            </a:xfrm>
          </p:grpSpPr>
          <p:sp>
            <p:nvSpPr>
              <p:cNvPr id="246" name="Freeform 2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7" name="Group 247"/>
            <p:cNvGrpSpPr/>
            <p:nvPr/>
          </p:nvGrpSpPr>
          <p:grpSpPr>
            <a:xfrm>
              <a:off x="6500554" y="4805780"/>
              <a:ext cx="82785" cy="82785"/>
              <a:chOff x="0" y="0"/>
              <a:chExt cx="6350000" cy="6350000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9" name="Group 249"/>
            <p:cNvGrpSpPr/>
            <p:nvPr/>
          </p:nvGrpSpPr>
          <p:grpSpPr>
            <a:xfrm>
              <a:off x="3254270" y="0"/>
              <a:ext cx="82785" cy="82785"/>
              <a:chOff x="0" y="0"/>
              <a:chExt cx="6350000" cy="6350000"/>
            </a:xfrm>
          </p:grpSpPr>
          <p:sp>
            <p:nvSpPr>
              <p:cNvPr id="250" name="Freeform 2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1" name="Group 251"/>
            <p:cNvGrpSpPr/>
            <p:nvPr/>
          </p:nvGrpSpPr>
          <p:grpSpPr>
            <a:xfrm>
              <a:off x="3254270" y="6380485"/>
              <a:ext cx="82785" cy="82785"/>
              <a:chOff x="0" y="0"/>
              <a:chExt cx="6350000" cy="6350000"/>
            </a:xfrm>
          </p:grpSpPr>
          <p:sp>
            <p:nvSpPr>
              <p:cNvPr id="252" name="Freeform 2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3" name="Group 253"/>
            <p:cNvGrpSpPr/>
            <p:nvPr/>
          </p:nvGrpSpPr>
          <p:grpSpPr>
            <a:xfrm>
              <a:off x="3254270" y="3187700"/>
              <a:ext cx="82785" cy="82785"/>
              <a:chOff x="0" y="0"/>
              <a:chExt cx="6350000" cy="6350000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5" name="Group 255"/>
            <p:cNvGrpSpPr/>
            <p:nvPr/>
          </p:nvGrpSpPr>
          <p:grpSpPr>
            <a:xfrm>
              <a:off x="3254270" y="1618080"/>
              <a:ext cx="82785" cy="82785"/>
              <a:chOff x="0" y="0"/>
              <a:chExt cx="6350000" cy="6350000"/>
            </a:xfrm>
          </p:grpSpPr>
          <p:sp>
            <p:nvSpPr>
              <p:cNvPr id="256" name="Freeform 2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7" name="Group 257"/>
            <p:cNvGrpSpPr/>
            <p:nvPr/>
          </p:nvGrpSpPr>
          <p:grpSpPr>
            <a:xfrm>
              <a:off x="3254270" y="4805780"/>
              <a:ext cx="82785" cy="82785"/>
              <a:chOff x="0" y="0"/>
              <a:chExt cx="6350000" cy="6350000"/>
            </a:xfrm>
          </p:grpSpPr>
          <p:sp>
            <p:nvSpPr>
              <p:cNvPr id="258" name="Freeform 2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9" name="Group 259"/>
            <p:cNvGrpSpPr/>
            <p:nvPr/>
          </p:nvGrpSpPr>
          <p:grpSpPr>
            <a:xfrm>
              <a:off x="545066" y="537155"/>
              <a:ext cx="82785" cy="82785"/>
              <a:chOff x="0" y="0"/>
              <a:chExt cx="6350000" cy="6350000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1" name="Group 261"/>
            <p:cNvGrpSpPr/>
            <p:nvPr/>
          </p:nvGrpSpPr>
          <p:grpSpPr>
            <a:xfrm>
              <a:off x="545066" y="6917640"/>
              <a:ext cx="82785" cy="82785"/>
              <a:chOff x="0" y="0"/>
              <a:chExt cx="6350000" cy="6350000"/>
            </a:xfrm>
          </p:grpSpPr>
          <p:sp>
            <p:nvSpPr>
              <p:cNvPr id="262" name="Freeform 2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3" name="Group 263"/>
            <p:cNvGrpSpPr/>
            <p:nvPr/>
          </p:nvGrpSpPr>
          <p:grpSpPr>
            <a:xfrm>
              <a:off x="545066" y="3724855"/>
              <a:ext cx="82785" cy="82785"/>
              <a:chOff x="0" y="0"/>
              <a:chExt cx="6350000" cy="6350000"/>
            </a:xfrm>
          </p:grpSpPr>
          <p:sp>
            <p:nvSpPr>
              <p:cNvPr id="264" name="Freeform 2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5" name="Group 265"/>
            <p:cNvGrpSpPr/>
            <p:nvPr/>
          </p:nvGrpSpPr>
          <p:grpSpPr>
            <a:xfrm>
              <a:off x="545066" y="2155235"/>
              <a:ext cx="82785" cy="82785"/>
              <a:chOff x="0" y="0"/>
              <a:chExt cx="6350000" cy="6350000"/>
            </a:xfrm>
          </p:grpSpPr>
          <p:sp>
            <p:nvSpPr>
              <p:cNvPr id="266" name="Freeform 2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7" name="Group 267"/>
            <p:cNvGrpSpPr/>
            <p:nvPr/>
          </p:nvGrpSpPr>
          <p:grpSpPr>
            <a:xfrm>
              <a:off x="545066" y="5342935"/>
              <a:ext cx="82785" cy="82785"/>
              <a:chOff x="0" y="0"/>
              <a:chExt cx="6350000" cy="6350000"/>
            </a:xfrm>
          </p:grpSpPr>
          <p:sp>
            <p:nvSpPr>
              <p:cNvPr id="268" name="Freeform 2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9" name="Group 269"/>
            <p:cNvGrpSpPr/>
            <p:nvPr/>
          </p:nvGrpSpPr>
          <p:grpSpPr>
            <a:xfrm>
              <a:off x="3792930" y="537155"/>
              <a:ext cx="82785" cy="82785"/>
              <a:chOff x="0" y="0"/>
              <a:chExt cx="6350000" cy="6350000"/>
            </a:xfrm>
          </p:grpSpPr>
          <p:sp>
            <p:nvSpPr>
              <p:cNvPr id="270" name="Freeform 2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1" name="Group 271"/>
            <p:cNvGrpSpPr/>
            <p:nvPr/>
          </p:nvGrpSpPr>
          <p:grpSpPr>
            <a:xfrm>
              <a:off x="3792930" y="6917640"/>
              <a:ext cx="82785" cy="82785"/>
              <a:chOff x="0" y="0"/>
              <a:chExt cx="6350000" cy="6350000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3" name="Group 273"/>
            <p:cNvGrpSpPr/>
            <p:nvPr/>
          </p:nvGrpSpPr>
          <p:grpSpPr>
            <a:xfrm>
              <a:off x="3792930" y="3724855"/>
              <a:ext cx="82785" cy="82785"/>
              <a:chOff x="0" y="0"/>
              <a:chExt cx="6350000" cy="6350000"/>
            </a:xfrm>
          </p:grpSpPr>
          <p:sp>
            <p:nvSpPr>
              <p:cNvPr id="274" name="Freeform 2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5" name="Group 275"/>
            <p:cNvGrpSpPr/>
            <p:nvPr/>
          </p:nvGrpSpPr>
          <p:grpSpPr>
            <a:xfrm>
              <a:off x="3792930" y="2155235"/>
              <a:ext cx="82785" cy="82785"/>
              <a:chOff x="0" y="0"/>
              <a:chExt cx="6350000" cy="6350000"/>
            </a:xfrm>
          </p:grpSpPr>
          <p:sp>
            <p:nvSpPr>
              <p:cNvPr id="276" name="Freeform 2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7" name="Group 277"/>
            <p:cNvGrpSpPr/>
            <p:nvPr/>
          </p:nvGrpSpPr>
          <p:grpSpPr>
            <a:xfrm>
              <a:off x="3792930" y="5342935"/>
              <a:ext cx="82785" cy="82785"/>
              <a:chOff x="0" y="0"/>
              <a:chExt cx="6350000" cy="6350000"/>
            </a:xfrm>
          </p:grpSpPr>
          <p:sp>
            <p:nvSpPr>
              <p:cNvPr id="278" name="Freeform 2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9" name="Group 279"/>
            <p:cNvGrpSpPr/>
            <p:nvPr/>
          </p:nvGrpSpPr>
          <p:grpSpPr>
            <a:xfrm>
              <a:off x="1084926" y="1075351"/>
              <a:ext cx="82785" cy="82785"/>
              <a:chOff x="0" y="0"/>
              <a:chExt cx="6350000" cy="6350000"/>
            </a:xfrm>
          </p:grpSpPr>
          <p:sp>
            <p:nvSpPr>
              <p:cNvPr id="280" name="Freeform 28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1" name="Group 281"/>
            <p:cNvGrpSpPr/>
            <p:nvPr/>
          </p:nvGrpSpPr>
          <p:grpSpPr>
            <a:xfrm>
              <a:off x="1084926" y="4263051"/>
              <a:ext cx="82785" cy="82785"/>
              <a:chOff x="0" y="0"/>
              <a:chExt cx="6350000" cy="6350000"/>
            </a:xfrm>
          </p:grpSpPr>
          <p:sp>
            <p:nvSpPr>
              <p:cNvPr id="282" name="Freeform 28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3" name="Group 283"/>
            <p:cNvGrpSpPr/>
            <p:nvPr/>
          </p:nvGrpSpPr>
          <p:grpSpPr>
            <a:xfrm>
              <a:off x="1084926" y="2693431"/>
              <a:ext cx="82785" cy="82785"/>
              <a:chOff x="0" y="0"/>
              <a:chExt cx="6350000" cy="6350000"/>
            </a:xfrm>
          </p:grpSpPr>
          <p:sp>
            <p:nvSpPr>
              <p:cNvPr id="284" name="Freeform 28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5" name="Group 285"/>
            <p:cNvGrpSpPr/>
            <p:nvPr/>
          </p:nvGrpSpPr>
          <p:grpSpPr>
            <a:xfrm>
              <a:off x="1084926" y="5881131"/>
              <a:ext cx="82785" cy="82785"/>
              <a:chOff x="0" y="0"/>
              <a:chExt cx="6350000" cy="6350000"/>
            </a:xfrm>
          </p:grpSpPr>
          <p:sp>
            <p:nvSpPr>
              <p:cNvPr id="286" name="Freeform 28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7" name="Group 287"/>
            <p:cNvGrpSpPr/>
            <p:nvPr/>
          </p:nvGrpSpPr>
          <p:grpSpPr>
            <a:xfrm>
              <a:off x="4332791" y="1075351"/>
              <a:ext cx="82785" cy="82785"/>
              <a:chOff x="0" y="0"/>
              <a:chExt cx="6350000" cy="6350000"/>
            </a:xfrm>
          </p:grpSpPr>
          <p:sp>
            <p:nvSpPr>
              <p:cNvPr id="288" name="Freeform 28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9" name="Group 289"/>
            <p:cNvGrpSpPr/>
            <p:nvPr/>
          </p:nvGrpSpPr>
          <p:grpSpPr>
            <a:xfrm>
              <a:off x="4332791" y="4263051"/>
              <a:ext cx="82785" cy="82785"/>
              <a:chOff x="0" y="0"/>
              <a:chExt cx="6350000" cy="6350000"/>
            </a:xfrm>
          </p:grpSpPr>
          <p:sp>
            <p:nvSpPr>
              <p:cNvPr id="290" name="Freeform 29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1" name="Group 291"/>
            <p:cNvGrpSpPr/>
            <p:nvPr/>
          </p:nvGrpSpPr>
          <p:grpSpPr>
            <a:xfrm>
              <a:off x="4332791" y="2693431"/>
              <a:ext cx="82785" cy="82785"/>
              <a:chOff x="0" y="0"/>
              <a:chExt cx="6350000" cy="6350000"/>
            </a:xfrm>
          </p:grpSpPr>
          <p:sp>
            <p:nvSpPr>
              <p:cNvPr id="292" name="Freeform 29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3" name="Group 293"/>
            <p:cNvGrpSpPr/>
            <p:nvPr/>
          </p:nvGrpSpPr>
          <p:grpSpPr>
            <a:xfrm>
              <a:off x="4332791" y="5881131"/>
              <a:ext cx="82785" cy="82785"/>
              <a:chOff x="0" y="0"/>
              <a:chExt cx="6350000" cy="6350000"/>
            </a:xfrm>
          </p:grpSpPr>
          <p:sp>
            <p:nvSpPr>
              <p:cNvPr id="294" name="Freeform 29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5" name="Group 295"/>
            <p:cNvGrpSpPr/>
            <p:nvPr/>
          </p:nvGrpSpPr>
          <p:grpSpPr>
            <a:xfrm>
              <a:off x="1633891" y="0"/>
              <a:ext cx="82785" cy="82785"/>
              <a:chOff x="0" y="0"/>
              <a:chExt cx="6350000" cy="6350000"/>
            </a:xfrm>
          </p:grpSpPr>
          <p:sp>
            <p:nvSpPr>
              <p:cNvPr id="296" name="Freeform 29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7" name="Group 297"/>
            <p:cNvGrpSpPr/>
            <p:nvPr/>
          </p:nvGrpSpPr>
          <p:grpSpPr>
            <a:xfrm>
              <a:off x="1633891" y="6380485"/>
              <a:ext cx="82785" cy="82785"/>
              <a:chOff x="0" y="0"/>
              <a:chExt cx="6350000" cy="6350000"/>
            </a:xfrm>
          </p:grpSpPr>
          <p:sp>
            <p:nvSpPr>
              <p:cNvPr id="298" name="Freeform 29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9" name="Group 299"/>
            <p:cNvGrpSpPr/>
            <p:nvPr/>
          </p:nvGrpSpPr>
          <p:grpSpPr>
            <a:xfrm>
              <a:off x="1633891" y="3187700"/>
              <a:ext cx="82785" cy="82785"/>
              <a:chOff x="0" y="0"/>
              <a:chExt cx="6350000" cy="6350000"/>
            </a:xfrm>
          </p:grpSpPr>
          <p:sp>
            <p:nvSpPr>
              <p:cNvPr id="300" name="Freeform 30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1" name="Group 301"/>
            <p:cNvGrpSpPr/>
            <p:nvPr/>
          </p:nvGrpSpPr>
          <p:grpSpPr>
            <a:xfrm>
              <a:off x="1633891" y="1618080"/>
              <a:ext cx="82785" cy="82785"/>
              <a:chOff x="0" y="0"/>
              <a:chExt cx="6350000" cy="6350000"/>
            </a:xfrm>
          </p:grpSpPr>
          <p:sp>
            <p:nvSpPr>
              <p:cNvPr id="302" name="Freeform 30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3" name="Group 303"/>
            <p:cNvGrpSpPr/>
            <p:nvPr/>
          </p:nvGrpSpPr>
          <p:grpSpPr>
            <a:xfrm>
              <a:off x="1633891" y="4805780"/>
              <a:ext cx="82785" cy="82785"/>
              <a:chOff x="0" y="0"/>
              <a:chExt cx="6350000" cy="6350000"/>
            </a:xfrm>
          </p:grpSpPr>
          <p:sp>
            <p:nvSpPr>
              <p:cNvPr id="304" name="Freeform 30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5" name="Group 305"/>
            <p:cNvGrpSpPr/>
            <p:nvPr/>
          </p:nvGrpSpPr>
          <p:grpSpPr>
            <a:xfrm>
              <a:off x="4881756" y="0"/>
              <a:ext cx="82785" cy="82785"/>
              <a:chOff x="0" y="0"/>
              <a:chExt cx="6350000" cy="6350000"/>
            </a:xfrm>
          </p:grpSpPr>
          <p:sp>
            <p:nvSpPr>
              <p:cNvPr id="306" name="Freeform 30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7" name="Group 307"/>
            <p:cNvGrpSpPr/>
            <p:nvPr/>
          </p:nvGrpSpPr>
          <p:grpSpPr>
            <a:xfrm>
              <a:off x="4881756" y="6380485"/>
              <a:ext cx="82785" cy="82785"/>
              <a:chOff x="0" y="0"/>
              <a:chExt cx="6350000" cy="6350000"/>
            </a:xfrm>
          </p:grpSpPr>
          <p:sp>
            <p:nvSpPr>
              <p:cNvPr id="308" name="Freeform 30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9" name="Group 309"/>
            <p:cNvGrpSpPr/>
            <p:nvPr/>
          </p:nvGrpSpPr>
          <p:grpSpPr>
            <a:xfrm>
              <a:off x="4881756" y="3187700"/>
              <a:ext cx="82785" cy="82785"/>
              <a:chOff x="0" y="0"/>
              <a:chExt cx="6350000" cy="6350000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1" name="Group 311"/>
            <p:cNvGrpSpPr/>
            <p:nvPr/>
          </p:nvGrpSpPr>
          <p:grpSpPr>
            <a:xfrm>
              <a:off x="4881756" y="1618080"/>
              <a:ext cx="82785" cy="82785"/>
              <a:chOff x="0" y="0"/>
              <a:chExt cx="6350000" cy="6350000"/>
            </a:xfrm>
          </p:grpSpPr>
          <p:sp>
            <p:nvSpPr>
              <p:cNvPr id="312" name="Freeform 3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3" name="Group 313"/>
            <p:cNvGrpSpPr/>
            <p:nvPr/>
          </p:nvGrpSpPr>
          <p:grpSpPr>
            <a:xfrm>
              <a:off x="4881756" y="4805780"/>
              <a:ext cx="82785" cy="82785"/>
              <a:chOff x="0" y="0"/>
              <a:chExt cx="6350000" cy="6350000"/>
            </a:xfrm>
          </p:grpSpPr>
          <p:sp>
            <p:nvSpPr>
              <p:cNvPr id="314" name="Freeform 3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5" name="Group 315"/>
            <p:cNvGrpSpPr/>
            <p:nvPr/>
          </p:nvGrpSpPr>
          <p:grpSpPr>
            <a:xfrm>
              <a:off x="2172552" y="537155"/>
              <a:ext cx="82785" cy="82785"/>
              <a:chOff x="0" y="0"/>
              <a:chExt cx="6350000" cy="6350000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7" name="Group 317"/>
            <p:cNvGrpSpPr/>
            <p:nvPr/>
          </p:nvGrpSpPr>
          <p:grpSpPr>
            <a:xfrm>
              <a:off x="2172552" y="6917640"/>
              <a:ext cx="82785" cy="82785"/>
              <a:chOff x="0" y="0"/>
              <a:chExt cx="6350000" cy="6350000"/>
            </a:xfrm>
          </p:grpSpPr>
          <p:sp>
            <p:nvSpPr>
              <p:cNvPr id="318" name="Freeform 3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9" name="Group 319"/>
            <p:cNvGrpSpPr/>
            <p:nvPr/>
          </p:nvGrpSpPr>
          <p:grpSpPr>
            <a:xfrm>
              <a:off x="2172552" y="3724855"/>
              <a:ext cx="82785" cy="82785"/>
              <a:chOff x="0" y="0"/>
              <a:chExt cx="6350000" cy="6350000"/>
            </a:xfrm>
          </p:grpSpPr>
          <p:sp>
            <p:nvSpPr>
              <p:cNvPr id="320" name="Freeform 3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1" name="Group 321"/>
            <p:cNvGrpSpPr/>
            <p:nvPr/>
          </p:nvGrpSpPr>
          <p:grpSpPr>
            <a:xfrm>
              <a:off x="2172552" y="2155235"/>
              <a:ext cx="82785" cy="82785"/>
              <a:chOff x="0" y="0"/>
              <a:chExt cx="6350000" cy="6350000"/>
            </a:xfrm>
          </p:grpSpPr>
          <p:sp>
            <p:nvSpPr>
              <p:cNvPr id="322" name="Freeform 3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3" name="Group 323"/>
            <p:cNvGrpSpPr/>
            <p:nvPr/>
          </p:nvGrpSpPr>
          <p:grpSpPr>
            <a:xfrm>
              <a:off x="2172552" y="5342935"/>
              <a:ext cx="82785" cy="82785"/>
              <a:chOff x="0" y="0"/>
              <a:chExt cx="6350000" cy="6350000"/>
            </a:xfrm>
          </p:grpSpPr>
          <p:sp>
            <p:nvSpPr>
              <p:cNvPr id="324" name="Freeform 3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5" name="Group 325"/>
            <p:cNvGrpSpPr/>
            <p:nvPr/>
          </p:nvGrpSpPr>
          <p:grpSpPr>
            <a:xfrm>
              <a:off x="5420417" y="537155"/>
              <a:ext cx="82785" cy="82785"/>
              <a:chOff x="0" y="0"/>
              <a:chExt cx="6350000" cy="6350000"/>
            </a:xfrm>
          </p:grpSpPr>
          <p:sp>
            <p:nvSpPr>
              <p:cNvPr id="326" name="Freeform 3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7" name="Group 327"/>
            <p:cNvGrpSpPr/>
            <p:nvPr/>
          </p:nvGrpSpPr>
          <p:grpSpPr>
            <a:xfrm>
              <a:off x="5420417" y="6917640"/>
              <a:ext cx="82785" cy="82785"/>
              <a:chOff x="0" y="0"/>
              <a:chExt cx="6350000" cy="6350000"/>
            </a:xfrm>
          </p:grpSpPr>
          <p:sp>
            <p:nvSpPr>
              <p:cNvPr id="328" name="Freeform 3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9" name="Group 329"/>
            <p:cNvGrpSpPr/>
            <p:nvPr/>
          </p:nvGrpSpPr>
          <p:grpSpPr>
            <a:xfrm>
              <a:off x="5420417" y="3724855"/>
              <a:ext cx="82785" cy="82785"/>
              <a:chOff x="0" y="0"/>
              <a:chExt cx="6350000" cy="6350000"/>
            </a:xfrm>
          </p:grpSpPr>
          <p:sp>
            <p:nvSpPr>
              <p:cNvPr id="330" name="Freeform 3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1" name="Group 331"/>
            <p:cNvGrpSpPr/>
            <p:nvPr/>
          </p:nvGrpSpPr>
          <p:grpSpPr>
            <a:xfrm>
              <a:off x="5420417" y="2155235"/>
              <a:ext cx="82785" cy="82785"/>
              <a:chOff x="0" y="0"/>
              <a:chExt cx="6350000" cy="6350000"/>
            </a:xfrm>
          </p:grpSpPr>
          <p:sp>
            <p:nvSpPr>
              <p:cNvPr id="332" name="Freeform 3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3" name="Group 333"/>
            <p:cNvGrpSpPr/>
            <p:nvPr/>
          </p:nvGrpSpPr>
          <p:grpSpPr>
            <a:xfrm>
              <a:off x="5420417" y="5342935"/>
              <a:ext cx="82785" cy="82785"/>
              <a:chOff x="0" y="0"/>
              <a:chExt cx="6350000" cy="6350000"/>
            </a:xfrm>
          </p:grpSpPr>
          <p:sp>
            <p:nvSpPr>
              <p:cNvPr id="334" name="Freeform 3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5" name="Group 335"/>
            <p:cNvGrpSpPr/>
            <p:nvPr/>
          </p:nvGrpSpPr>
          <p:grpSpPr>
            <a:xfrm>
              <a:off x="2712413" y="1075351"/>
              <a:ext cx="82785" cy="82785"/>
              <a:chOff x="0" y="0"/>
              <a:chExt cx="6350000" cy="6350000"/>
            </a:xfrm>
          </p:grpSpPr>
          <p:sp>
            <p:nvSpPr>
              <p:cNvPr id="336" name="Freeform 3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7" name="Group 337"/>
            <p:cNvGrpSpPr/>
            <p:nvPr/>
          </p:nvGrpSpPr>
          <p:grpSpPr>
            <a:xfrm>
              <a:off x="2712413" y="4263051"/>
              <a:ext cx="82785" cy="82785"/>
              <a:chOff x="0" y="0"/>
              <a:chExt cx="6350000" cy="6350000"/>
            </a:xfrm>
          </p:grpSpPr>
          <p:sp>
            <p:nvSpPr>
              <p:cNvPr id="338" name="Freeform 3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9" name="Group 339"/>
            <p:cNvGrpSpPr/>
            <p:nvPr/>
          </p:nvGrpSpPr>
          <p:grpSpPr>
            <a:xfrm>
              <a:off x="2712413" y="2693431"/>
              <a:ext cx="82785" cy="82785"/>
              <a:chOff x="0" y="0"/>
              <a:chExt cx="6350000" cy="6350000"/>
            </a:xfrm>
          </p:grpSpPr>
          <p:sp>
            <p:nvSpPr>
              <p:cNvPr id="340" name="Freeform 3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1" name="Group 341"/>
            <p:cNvGrpSpPr/>
            <p:nvPr/>
          </p:nvGrpSpPr>
          <p:grpSpPr>
            <a:xfrm>
              <a:off x="2712413" y="5881131"/>
              <a:ext cx="82785" cy="82785"/>
              <a:chOff x="0" y="0"/>
              <a:chExt cx="6350000" cy="6350000"/>
            </a:xfrm>
          </p:grpSpPr>
          <p:sp>
            <p:nvSpPr>
              <p:cNvPr id="342" name="Freeform 3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3" name="Group 343"/>
            <p:cNvGrpSpPr/>
            <p:nvPr/>
          </p:nvGrpSpPr>
          <p:grpSpPr>
            <a:xfrm>
              <a:off x="5960278" y="1075351"/>
              <a:ext cx="82785" cy="82785"/>
              <a:chOff x="0" y="0"/>
              <a:chExt cx="6350000" cy="6350000"/>
            </a:xfrm>
          </p:grpSpPr>
          <p:sp>
            <p:nvSpPr>
              <p:cNvPr id="344" name="Freeform 3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5" name="Group 345"/>
            <p:cNvGrpSpPr/>
            <p:nvPr/>
          </p:nvGrpSpPr>
          <p:grpSpPr>
            <a:xfrm>
              <a:off x="5960278" y="4263051"/>
              <a:ext cx="82785" cy="82785"/>
              <a:chOff x="0" y="0"/>
              <a:chExt cx="6350000" cy="6350000"/>
            </a:xfrm>
          </p:grpSpPr>
          <p:sp>
            <p:nvSpPr>
              <p:cNvPr id="346" name="Freeform 3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7" name="Group 347"/>
            <p:cNvGrpSpPr/>
            <p:nvPr/>
          </p:nvGrpSpPr>
          <p:grpSpPr>
            <a:xfrm>
              <a:off x="5960278" y="2693431"/>
              <a:ext cx="82785" cy="82785"/>
              <a:chOff x="0" y="0"/>
              <a:chExt cx="6350000" cy="6350000"/>
            </a:xfrm>
          </p:grpSpPr>
          <p:sp>
            <p:nvSpPr>
              <p:cNvPr id="348" name="Freeform 3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9" name="Group 349"/>
            <p:cNvGrpSpPr/>
            <p:nvPr/>
          </p:nvGrpSpPr>
          <p:grpSpPr>
            <a:xfrm>
              <a:off x="5960278" y="5881131"/>
              <a:ext cx="82785" cy="82785"/>
              <a:chOff x="0" y="0"/>
              <a:chExt cx="6350000" cy="6350000"/>
            </a:xfrm>
          </p:grpSpPr>
          <p:sp>
            <p:nvSpPr>
              <p:cNvPr id="350" name="Freeform 3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1" name="Group 351"/>
            <p:cNvGrpSpPr/>
            <p:nvPr/>
          </p:nvGrpSpPr>
          <p:grpSpPr>
            <a:xfrm>
              <a:off x="545144" y="0"/>
              <a:ext cx="82785" cy="82785"/>
              <a:chOff x="0" y="0"/>
              <a:chExt cx="1913890" cy="1913890"/>
            </a:xfrm>
          </p:grpSpPr>
          <p:sp>
            <p:nvSpPr>
              <p:cNvPr id="352" name="Freeform 3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3" name="Group 353"/>
            <p:cNvGrpSpPr/>
            <p:nvPr/>
          </p:nvGrpSpPr>
          <p:grpSpPr>
            <a:xfrm>
              <a:off x="545144" y="6380485"/>
              <a:ext cx="82785" cy="82785"/>
              <a:chOff x="0" y="0"/>
              <a:chExt cx="1913890" cy="1913890"/>
            </a:xfrm>
          </p:grpSpPr>
          <p:sp>
            <p:nvSpPr>
              <p:cNvPr id="354" name="Freeform 3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5" name="Group 355"/>
            <p:cNvGrpSpPr/>
            <p:nvPr/>
          </p:nvGrpSpPr>
          <p:grpSpPr>
            <a:xfrm>
              <a:off x="545144" y="3187700"/>
              <a:ext cx="82785" cy="82785"/>
              <a:chOff x="0" y="0"/>
              <a:chExt cx="1913890" cy="1913890"/>
            </a:xfrm>
          </p:grpSpPr>
          <p:sp>
            <p:nvSpPr>
              <p:cNvPr id="356" name="Freeform 3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7" name="Group 357"/>
            <p:cNvGrpSpPr/>
            <p:nvPr/>
          </p:nvGrpSpPr>
          <p:grpSpPr>
            <a:xfrm>
              <a:off x="545144" y="1618080"/>
              <a:ext cx="82785" cy="82785"/>
              <a:chOff x="0" y="0"/>
              <a:chExt cx="1913890" cy="1913890"/>
            </a:xfrm>
          </p:grpSpPr>
          <p:sp>
            <p:nvSpPr>
              <p:cNvPr id="358" name="Freeform 3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9" name="Group 359"/>
            <p:cNvGrpSpPr/>
            <p:nvPr/>
          </p:nvGrpSpPr>
          <p:grpSpPr>
            <a:xfrm>
              <a:off x="545144" y="4805780"/>
              <a:ext cx="82785" cy="82785"/>
              <a:chOff x="0" y="0"/>
              <a:chExt cx="1913890" cy="1913890"/>
            </a:xfrm>
          </p:grpSpPr>
          <p:sp>
            <p:nvSpPr>
              <p:cNvPr id="360" name="Freeform 3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1" name="Group 361"/>
            <p:cNvGrpSpPr/>
            <p:nvPr/>
          </p:nvGrpSpPr>
          <p:grpSpPr>
            <a:xfrm>
              <a:off x="3793009" y="0"/>
              <a:ext cx="82785" cy="82785"/>
              <a:chOff x="0" y="0"/>
              <a:chExt cx="1913890" cy="1913890"/>
            </a:xfrm>
          </p:grpSpPr>
          <p:sp>
            <p:nvSpPr>
              <p:cNvPr id="362" name="Freeform 3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3" name="Group 363"/>
            <p:cNvGrpSpPr/>
            <p:nvPr/>
          </p:nvGrpSpPr>
          <p:grpSpPr>
            <a:xfrm>
              <a:off x="3793009" y="6380485"/>
              <a:ext cx="82785" cy="82785"/>
              <a:chOff x="0" y="0"/>
              <a:chExt cx="1913890" cy="1913890"/>
            </a:xfrm>
          </p:grpSpPr>
          <p:sp>
            <p:nvSpPr>
              <p:cNvPr id="364" name="Freeform 3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5" name="Group 365"/>
            <p:cNvGrpSpPr/>
            <p:nvPr/>
          </p:nvGrpSpPr>
          <p:grpSpPr>
            <a:xfrm>
              <a:off x="3793009" y="3187700"/>
              <a:ext cx="82785" cy="82785"/>
              <a:chOff x="0" y="0"/>
              <a:chExt cx="1913890" cy="1913890"/>
            </a:xfrm>
          </p:grpSpPr>
          <p:sp>
            <p:nvSpPr>
              <p:cNvPr id="366" name="Freeform 3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7" name="Group 367"/>
            <p:cNvGrpSpPr/>
            <p:nvPr/>
          </p:nvGrpSpPr>
          <p:grpSpPr>
            <a:xfrm>
              <a:off x="3793009" y="1618080"/>
              <a:ext cx="82785" cy="82785"/>
              <a:chOff x="0" y="0"/>
              <a:chExt cx="1913890" cy="1913890"/>
            </a:xfrm>
          </p:grpSpPr>
          <p:sp>
            <p:nvSpPr>
              <p:cNvPr id="368" name="Freeform 3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9" name="Group 369"/>
            <p:cNvGrpSpPr/>
            <p:nvPr/>
          </p:nvGrpSpPr>
          <p:grpSpPr>
            <a:xfrm>
              <a:off x="3793009" y="4805780"/>
              <a:ext cx="82785" cy="82785"/>
              <a:chOff x="0" y="0"/>
              <a:chExt cx="1913890" cy="1913890"/>
            </a:xfrm>
          </p:grpSpPr>
          <p:sp>
            <p:nvSpPr>
              <p:cNvPr id="370" name="Freeform 3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1" name="Group 371"/>
            <p:cNvGrpSpPr/>
            <p:nvPr/>
          </p:nvGrpSpPr>
          <p:grpSpPr>
            <a:xfrm>
              <a:off x="1083805" y="537155"/>
              <a:ext cx="82785" cy="82785"/>
              <a:chOff x="0" y="0"/>
              <a:chExt cx="1913890" cy="1913890"/>
            </a:xfrm>
          </p:grpSpPr>
          <p:sp>
            <p:nvSpPr>
              <p:cNvPr id="372" name="Freeform 3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3" name="Group 373"/>
            <p:cNvGrpSpPr/>
            <p:nvPr/>
          </p:nvGrpSpPr>
          <p:grpSpPr>
            <a:xfrm>
              <a:off x="1083805" y="6917640"/>
              <a:ext cx="82785" cy="82785"/>
              <a:chOff x="0" y="0"/>
              <a:chExt cx="1913890" cy="1913890"/>
            </a:xfrm>
          </p:grpSpPr>
          <p:sp>
            <p:nvSpPr>
              <p:cNvPr id="374" name="Freeform 3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5" name="Group 375"/>
            <p:cNvGrpSpPr/>
            <p:nvPr/>
          </p:nvGrpSpPr>
          <p:grpSpPr>
            <a:xfrm>
              <a:off x="1083805" y="3724855"/>
              <a:ext cx="82785" cy="82785"/>
              <a:chOff x="0" y="0"/>
              <a:chExt cx="1913890" cy="1913890"/>
            </a:xfrm>
          </p:grpSpPr>
          <p:sp>
            <p:nvSpPr>
              <p:cNvPr id="376" name="Freeform 3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7" name="Group 377"/>
            <p:cNvGrpSpPr/>
            <p:nvPr/>
          </p:nvGrpSpPr>
          <p:grpSpPr>
            <a:xfrm>
              <a:off x="1083805" y="2155235"/>
              <a:ext cx="82785" cy="82785"/>
              <a:chOff x="0" y="0"/>
              <a:chExt cx="1913890" cy="1913890"/>
            </a:xfrm>
          </p:grpSpPr>
          <p:sp>
            <p:nvSpPr>
              <p:cNvPr id="378" name="Freeform 3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9" name="Group 379"/>
            <p:cNvGrpSpPr/>
            <p:nvPr/>
          </p:nvGrpSpPr>
          <p:grpSpPr>
            <a:xfrm>
              <a:off x="1083805" y="5342935"/>
              <a:ext cx="82785" cy="82785"/>
              <a:chOff x="0" y="0"/>
              <a:chExt cx="1913890" cy="1913890"/>
            </a:xfrm>
          </p:grpSpPr>
          <p:sp>
            <p:nvSpPr>
              <p:cNvPr id="380" name="Freeform 3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81" name="Group 381"/>
            <p:cNvGrpSpPr/>
            <p:nvPr/>
          </p:nvGrpSpPr>
          <p:grpSpPr>
            <a:xfrm>
              <a:off x="4331670" y="537155"/>
              <a:ext cx="82785" cy="82785"/>
              <a:chOff x="0" y="0"/>
              <a:chExt cx="1913890" cy="1913890"/>
            </a:xfrm>
          </p:grpSpPr>
          <p:sp>
            <p:nvSpPr>
              <p:cNvPr id="382" name="Freeform 3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83" name="Group 383"/>
            <p:cNvGrpSpPr/>
            <p:nvPr/>
          </p:nvGrpSpPr>
          <p:grpSpPr>
            <a:xfrm>
              <a:off x="4331670" y="6917640"/>
              <a:ext cx="82785" cy="82785"/>
              <a:chOff x="0" y="0"/>
              <a:chExt cx="1913890" cy="1913890"/>
            </a:xfrm>
          </p:grpSpPr>
          <p:sp>
            <p:nvSpPr>
              <p:cNvPr id="384" name="Freeform 3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85" name="Group 385"/>
            <p:cNvGrpSpPr/>
            <p:nvPr/>
          </p:nvGrpSpPr>
          <p:grpSpPr>
            <a:xfrm>
              <a:off x="4331670" y="3724855"/>
              <a:ext cx="82785" cy="82785"/>
              <a:chOff x="0" y="0"/>
              <a:chExt cx="1913890" cy="1913890"/>
            </a:xfrm>
          </p:grpSpPr>
          <p:sp>
            <p:nvSpPr>
              <p:cNvPr id="386" name="Freeform 3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87" name="Group 387"/>
            <p:cNvGrpSpPr/>
            <p:nvPr/>
          </p:nvGrpSpPr>
          <p:grpSpPr>
            <a:xfrm>
              <a:off x="4331670" y="2155235"/>
              <a:ext cx="82785" cy="82785"/>
              <a:chOff x="0" y="0"/>
              <a:chExt cx="1913890" cy="1913890"/>
            </a:xfrm>
          </p:grpSpPr>
          <p:sp>
            <p:nvSpPr>
              <p:cNvPr id="388" name="Freeform 3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89" name="Group 389"/>
            <p:cNvGrpSpPr/>
            <p:nvPr/>
          </p:nvGrpSpPr>
          <p:grpSpPr>
            <a:xfrm>
              <a:off x="4331670" y="5342935"/>
              <a:ext cx="82785" cy="82785"/>
              <a:chOff x="0" y="0"/>
              <a:chExt cx="1913890" cy="1913890"/>
            </a:xfrm>
          </p:grpSpPr>
          <p:sp>
            <p:nvSpPr>
              <p:cNvPr id="390" name="Freeform 3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1" name="Group 391"/>
            <p:cNvGrpSpPr/>
            <p:nvPr/>
          </p:nvGrpSpPr>
          <p:grpSpPr>
            <a:xfrm>
              <a:off x="1623665" y="1075351"/>
              <a:ext cx="82785" cy="82785"/>
              <a:chOff x="0" y="0"/>
              <a:chExt cx="1913890" cy="1913890"/>
            </a:xfrm>
          </p:grpSpPr>
          <p:sp>
            <p:nvSpPr>
              <p:cNvPr id="392" name="Freeform 3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3" name="Group 393"/>
            <p:cNvGrpSpPr/>
            <p:nvPr/>
          </p:nvGrpSpPr>
          <p:grpSpPr>
            <a:xfrm>
              <a:off x="1623665" y="4263051"/>
              <a:ext cx="82785" cy="82785"/>
              <a:chOff x="0" y="0"/>
              <a:chExt cx="1913890" cy="1913890"/>
            </a:xfrm>
          </p:grpSpPr>
          <p:sp>
            <p:nvSpPr>
              <p:cNvPr id="394" name="Freeform 3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5" name="Group 395"/>
            <p:cNvGrpSpPr/>
            <p:nvPr/>
          </p:nvGrpSpPr>
          <p:grpSpPr>
            <a:xfrm>
              <a:off x="1623665" y="2693431"/>
              <a:ext cx="82785" cy="82785"/>
              <a:chOff x="0" y="0"/>
              <a:chExt cx="1913890" cy="1913890"/>
            </a:xfrm>
          </p:grpSpPr>
          <p:sp>
            <p:nvSpPr>
              <p:cNvPr id="396" name="Freeform 3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7" name="Group 397"/>
            <p:cNvGrpSpPr/>
            <p:nvPr/>
          </p:nvGrpSpPr>
          <p:grpSpPr>
            <a:xfrm>
              <a:off x="1623665" y="5881131"/>
              <a:ext cx="82785" cy="82785"/>
              <a:chOff x="0" y="0"/>
              <a:chExt cx="1913890" cy="1913890"/>
            </a:xfrm>
          </p:grpSpPr>
          <p:sp>
            <p:nvSpPr>
              <p:cNvPr id="398" name="Freeform 3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9" name="Group 399"/>
            <p:cNvGrpSpPr/>
            <p:nvPr/>
          </p:nvGrpSpPr>
          <p:grpSpPr>
            <a:xfrm>
              <a:off x="4871530" y="1075351"/>
              <a:ext cx="82785" cy="82785"/>
              <a:chOff x="0" y="0"/>
              <a:chExt cx="1913890" cy="1913890"/>
            </a:xfrm>
          </p:grpSpPr>
          <p:sp>
            <p:nvSpPr>
              <p:cNvPr id="400" name="Freeform 4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01" name="Group 401"/>
            <p:cNvGrpSpPr/>
            <p:nvPr/>
          </p:nvGrpSpPr>
          <p:grpSpPr>
            <a:xfrm>
              <a:off x="4871530" y="4263051"/>
              <a:ext cx="82785" cy="82785"/>
              <a:chOff x="0" y="0"/>
              <a:chExt cx="1913890" cy="1913890"/>
            </a:xfrm>
          </p:grpSpPr>
          <p:sp>
            <p:nvSpPr>
              <p:cNvPr id="402" name="Freeform 4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03" name="Group 403"/>
            <p:cNvGrpSpPr/>
            <p:nvPr/>
          </p:nvGrpSpPr>
          <p:grpSpPr>
            <a:xfrm>
              <a:off x="4871530" y="2693431"/>
              <a:ext cx="82785" cy="82785"/>
              <a:chOff x="0" y="0"/>
              <a:chExt cx="1913890" cy="1913890"/>
            </a:xfrm>
          </p:grpSpPr>
          <p:sp>
            <p:nvSpPr>
              <p:cNvPr id="404" name="Freeform 4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05" name="Group 405"/>
            <p:cNvGrpSpPr/>
            <p:nvPr/>
          </p:nvGrpSpPr>
          <p:grpSpPr>
            <a:xfrm>
              <a:off x="4871530" y="5881131"/>
              <a:ext cx="82785" cy="82785"/>
              <a:chOff x="0" y="0"/>
              <a:chExt cx="1913890" cy="1913890"/>
            </a:xfrm>
          </p:grpSpPr>
          <p:sp>
            <p:nvSpPr>
              <p:cNvPr id="406" name="Freeform 4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07" name="Group 407"/>
            <p:cNvGrpSpPr/>
            <p:nvPr/>
          </p:nvGrpSpPr>
          <p:grpSpPr>
            <a:xfrm>
              <a:off x="6405" y="1075351"/>
              <a:ext cx="82785" cy="82785"/>
              <a:chOff x="0" y="0"/>
              <a:chExt cx="1913890" cy="1913890"/>
            </a:xfrm>
          </p:grpSpPr>
          <p:sp>
            <p:nvSpPr>
              <p:cNvPr id="408" name="Freeform 4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09" name="Group 409"/>
            <p:cNvGrpSpPr/>
            <p:nvPr/>
          </p:nvGrpSpPr>
          <p:grpSpPr>
            <a:xfrm>
              <a:off x="6405" y="4263051"/>
              <a:ext cx="82785" cy="82785"/>
              <a:chOff x="0" y="0"/>
              <a:chExt cx="1913890" cy="1913890"/>
            </a:xfrm>
          </p:grpSpPr>
          <p:sp>
            <p:nvSpPr>
              <p:cNvPr id="410" name="Freeform 4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1" name="Group 411"/>
            <p:cNvGrpSpPr/>
            <p:nvPr/>
          </p:nvGrpSpPr>
          <p:grpSpPr>
            <a:xfrm>
              <a:off x="6405" y="2693431"/>
              <a:ext cx="82785" cy="82785"/>
              <a:chOff x="0" y="0"/>
              <a:chExt cx="1913890" cy="1913890"/>
            </a:xfrm>
          </p:grpSpPr>
          <p:sp>
            <p:nvSpPr>
              <p:cNvPr id="412" name="Freeform 4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3" name="Group 413"/>
            <p:cNvGrpSpPr/>
            <p:nvPr/>
          </p:nvGrpSpPr>
          <p:grpSpPr>
            <a:xfrm>
              <a:off x="6405" y="5881131"/>
              <a:ext cx="82785" cy="82785"/>
              <a:chOff x="0" y="0"/>
              <a:chExt cx="1913890" cy="1913890"/>
            </a:xfrm>
          </p:grpSpPr>
          <p:sp>
            <p:nvSpPr>
              <p:cNvPr id="414" name="Freeform 4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5" name="Group 415"/>
            <p:cNvGrpSpPr/>
            <p:nvPr/>
          </p:nvGrpSpPr>
          <p:grpSpPr>
            <a:xfrm>
              <a:off x="6500554" y="1075351"/>
              <a:ext cx="82785" cy="82785"/>
              <a:chOff x="0" y="0"/>
              <a:chExt cx="1913890" cy="1913890"/>
            </a:xfrm>
          </p:grpSpPr>
          <p:sp>
            <p:nvSpPr>
              <p:cNvPr id="416" name="Freeform 4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7" name="Group 417"/>
            <p:cNvGrpSpPr/>
            <p:nvPr/>
          </p:nvGrpSpPr>
          <p:grpSpPr>
            <a:xfrm>
              <a:off x="6500554" y="4263051"/>
              <a:ext cx="82785" cy="82785"/>
              <a:chOff x="0" y="0"/>
              <a:chExt cx="1913890" cy="1913890"/>
            </a:xfrm>
          </p:grpSpPr>
          <p:sp>
            <p:nvSpPr>
              <p:cNvPr id="418" name="Freeform 4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9" name="Group 419"/>
            <p:cNvGrpSpPr/>
            <p:nvPr/>
          </p:nvGrpSpPr>
          <p:grpSpPr>
            <a:xfrm>
              <a:off x="6500554" y="2693431"/>
              <a:ext cx="82785" cy="82785"/>
              <a:chOff x="0" y="0"/>
              <a:chExt cx="1913890" cy="1913890"/>
            </a:xfrm>
          </p:grpSpPr>
          <p:sp>
            <p:nvSpPr>
              <p:cNvPr id="420" name="Freeform 4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21" name="Group 421"/>
            <p:cNvGrpSpPr/>
            <p:nvPr/>
          </p:nvGrpSpPr>
          <p:grpSpPr>
            <a:xfrm>
              <a:off x="6500554" y="5881131"/>
              <a:ext cx="82785" cy="82785"/>
              <a:chOff x="0" y="0"/>
              <a:chExt cx="1913890" cy="1913890"/>
            </a:xfrm>
          </p:grpSpPr>
          <p:sp>
            <p:nvSpPr>
              <p:cNvPr id="422" name="Freeform 4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23" name="Group 423"/>
            <p:cNvGrpSpPr/>
            <p:nvPr/>
          </p:nvGrpSpPr>
          <p:grpSpPr>
            <a:xfrm>
              <a:off x="3254270" y="1075351"/>
              <a:ext cx="82785" cy="82785"/>
              <a:chOff x="0" y="0"/>
              <a:chExt cx="1913890" cy="1913890"/>
            </a:xfrm>
          </p:grpSpPr>
          <p:sp>
            <p:nvSpPr>
              <p:cNvPr id="424" name="Freeform 4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25" name="Group 425"/>
            <p:cNvGrpSpPr/>
            <p:nvPr/>
          </p:nvGrpSpPr>
          <p:grpSpPr>
            <a:xfrm>
              <a:off x="3254270" y="4263051"/>
              <a:ext cx="82785" cy="82785"/>
              <a:chOff x="0" y="0"/>
              <a:chExt cx="1913890" cy="1913890"/>
            </a:xfrm>
          </p:grpSpPr>
          <p:sp>
            <p:nvSpPr>
              <p:cNvPr id="426" name="Freeform 4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27" name="Group 427"/>
            <p:cNvGrpSpPr/>
            <p:nvPr/>
          </p:nvGrpSpPr>
          <p:grpSpPr>
            <a:xfrm>
              <a:off x="3254270" y="2693431"/>
              <a:ext cx="82785" cy="82785"/>
              <a:chOff x="0" y="0"/>
              <a:chExt cx="1913890" cy="1913890"/>
            </a:xfrm>
          </p:grpSpPr>
          <p:sp>
            <p:nvSpPr>
              <p:cNvPr id="428" name="Freeform 4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29" name="Group 429"/>
            <p:cNvGrpSpPr/>
            <p:nvPr/>
          </p:nvGrpSpPr>
          <p:grpSpPr>
            <a:xfrm>
              <a:off x="3254270" y="5881131"/>
              <a:ext cx="82785" cy="82785"/>
              <a:chOff x="0" y="0"/>
              <a:chExt cx="1913890" cy="1913890"/>
            </a:xfrm>
          </p:grpSpPr>
          <p:sp>
            <p:nvSpPr>
              <p:cNvPr id="430" name="Freeform 4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1" name="Group 431"/>
            <p:cNvGrpSpPr/>
            <p:nvPr/>
          </p:nvGrpSpPr>
          <p:grpSpPr>
            <a:xfrm>
              <a:off x="2172630" y="0"/>
              <a:ext cx="82785" cy="82785"/>
              <a:chOff x="0" y="0"/>
              <a:chExt cx="1913890" cy="1913890"/>
            </a:xfrm>
          </p:grpSpPr>
          <p:sp>
            <p:nvSpPr>
              <p:cNvPr id="432" name="Freeform 4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3" name="Group 433"/>
            <p:cNvGrpSpPr/>
            <p:nvPr/>
          </p:nvGrpSpPr>
          <p:grpSpPr>
            <a:xfrm>
              <a:off x="2172630" y="6380485"/>
              <a:ext cx="82785" cy="82785"/>
              <a:chOff x="0" y="0"/>
              <a:chExt cx="1913890" cy="1913890"/>
            </a:xfrm>
          </p:grpSpPr>
          <p:sp>
            <p:nvSpPr>
              <p:cNvPr id="434" name="Freeform 4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5" name="Group 435"/>
            <p:cNvGrpSpPr/>
            <p:nvPr/>
          </p:nvGrpSpPr>
          <p:grpSpPr>
            <a:xfrm>
              <a:off x="2172630" y="3187700"/>
              <a:ext cx="82785" cy="82785"/>
              <a:chOff x="0" y="0"/>
              <a:chExt cx="1913890" cy="1913890"/>
            </a:xfrm>
          </p:grpSpPr>
          <p:sp>
            <p:nvSpPr>
              <p:cNvPr id="436" name="Freeform 4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7" name="Group 437"/>
            <p:cNvGrpSpPr/>
            <p:nvPr/>
          </p:nvGrpSpPr>
          <p:grpSpPr>
            <a:xfrm>
              <a:off x="2172630" y="1618080"/>
              <a:ext cx="82785" cy="82785"/>
              <a:chOff x="0" y="0"/>
              <a:chExt cx="1913890" cy="1913890"/>
            </a:xfrm>
          </p:grpSpPr>
          <p:sp>
            <p:nvSpPr>
              <p:cNvPr id="438" name="Freeform 4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9" name="Group 439"/>
            <p:cNvGrpSpPr/>
            <p:nvPr/>
          </p:nvGrpSpPr>
          <p:grpSpPr>
            <a:xfrm>
              <a:off x="2172630" y="4805780"/>
              <a:ext cx="82785" cy="82785"/>
              <a:chOff x="0" y="0"/>
              <a:chExt cx="1913890" cy="1913890"/>
            </a:xfrm>
          </p:grpSpPr>
          <p:sp>
            <p:nvSpPr>
              <p:cNvPr id="440" name="Freeform 4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41" name="Group 441"/>
            <p:cNvGrpSpPr/>
            <p:nvPr/>
          </p:nvGrpSpPr>
          <p:grpSpPr>
            <a:xfrm>
              <a:off x="5420495" y="0"/>
              <a:ext cx="82785" cy="82785"/>
              <a:chOff x="0" y="0"/>
              <a:chExt cx="1913890" cy="1913890"/>
            </a:xfrm>
          </p:grpSpPr>
          <p:sp>
            <p:nvSpPr>
              <p:cNvPr id="442" name="Freeform 4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43" name="Group 443"/>
            <p:cNvGrpSpPr/>
            <p:nvPr/>
          </p:nvGrpSpPr>
          <p:grpSpPr>
            <a:xfrm>
              <a:off x="5420495" y="6380485"/>
              <a:ext cx="82785" cy="82785"/>
              <a:chOff x="0" y="0"/>
              <a:chExt cx="1913890" cy="1913890"/>
            </a:xfrm>
          </p:grpSpPr>
          <p:sp>
            <p:nvSpPr>
              <p:cNvPr id="444" name="Freeform 4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45" name="Group 445"/>
            <p:cNvGrpSpPr/>
            <p:nvPr/>
          </p:nvGrpSpPr>
          <p:grpSpPr>
            <a:xfrm>
              <a:off x="5420495" y="3187700"/>
              <a:ext cx="82785" cy="82785"/>
              <a:chOff x="0" y="0"/>
              <a:chExt cx="1913890" cy="1913890"/>
            </a:xfrm>
          </p:grpSpPr>
          <p:sp>
            <p:nvSpPr>
              <p:cNvPr id="446" name="Freeform 4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47" name="Group 447"/>
            <p:cNvGrpSpPr/>
            <p:nvPr/>
          </p:nvGrpSpPr>
          <p:grpSpPr>
            <a:xfrm>
              <a:off x="5420495" y="1618080"/>
              <a:ext cx="82785" cy="82785"/>
              <a:chOff x="0" y="0"/>
              <a:chExt cx="1913890" cy="1913890"/>
            </a:xfrm>
          </p:grpSpPr>
          <p:sp>
            <p:nvSpPr>
              <p:cNvPr id="448" name="Freeform 4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49" name="Group 449"/>
            <p:cNvGrpSpPr/>
            <p:nvPr/>
          </p:nvGrpSpPr>
          <p:grpSpPr>
            <a:xfrm>
              <a:off x="5420495" y="4805780"/>
              <a:ext cx="82785" cy="82785"/>
              <a:chOff x="0" y="0"/>
              <a:chExt cx="1913890" cy="1913890"/>
            </a:xfrm>
          </p:grpSpPr>
          <p:sp>
            <p:nvSpPr>
              <p:cNvPr id="450" name="Freeform 4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1" name="Group 451"/>
            <p:cNvGrpSpPr/>
            <p:nvPr/>
          </p:nvGrpSpPr>
          <p:grpSpPr>
            <a:xfrm>
              <a:off x="2711291" y="537155"/>
              <a:ext cx="82785" cy="82785"/>
              <a:chOff x="0" y="0"/>
              <a:chExt cx="1913890" cy="1913890"/>
            </a:xfrm>
          </p:grpSpPr>
          <p:sp>
            <p:nvSpPr>
              <p:cNvPr id="452" name="Freeform 4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3" name="Group 453"/>
            <p:cNvGrpSpPr/>
            <p:nvPr/>
          </p:nvGrpSpPr>
          <p:grpSpPr>
            <a:xfrm>
              <a:off x="2711291" y="6917640"/>
              <a:ext cx="82785" cy="82785"/>
              <a:chOff x="0" y="0"/>
              <a:chExt cx="1913890" cy="1913890"/>
            </a:xfrm>
          </p:grpSpPr>
          <p:sp>
            <p:nvSpPr>
              <p:cNvPr id="454" name="Freeform 4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5" name="Group 455"/>
            <p:cNvGrpSpPr/>
            <p:nvPr/>
          </p:nvGrpSpPr>
          <p:grpSpPr>
            <a:xfrm>
              <a:off x="2711291" y="3724855"/>
              <a:ext cx="82785" cy="82785"/>
              <a:chOff x="0" y="0"/>
              <a:chExt cx="1913890" cy="1913890"/>
            </a:xfrm>
          </p:grpSpPr>
          <p:sp>
            <p:nvSpPr>
              <p:cNvPr id="456" name="Freeform 4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7" name="Group 457"/>
            <p:cNvGrpSpPr/>
            <p:nvPr/>
          </p:nvGrpSpPr>
          <p:grpSpPr>
            <a:xfrm>
              <a:off x="2711291" y="2155235"/>
              <a:ext cx="82785" cy="82785"/>
              <a:chOff x="0" y="0"/>
              <a:chExt cx="1913890" cy="1913890"/>
            </a:xfrm>
          </p:grpSpPr>
          <p:sp>
            <p:nvSpPr>
              <p:cNvPr id="458" name="Freeform 4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9" name="Group 459"/>
            <p:cNvGrpSpPr/>
            <p:nvPr/>
          </p:nvGrpSpPr>
          <p:grpSpPr>
            <a:xfrm>
              <a:off x="2711291" y="5342935"/>
              <a:ext cx="82785" cy="82785"/>
              <a:chOff x="0" y="0"/>
              <a:chExt cx="1913890" cy="1913890"/>
            </a:xfrm>
          </p:grpSpPr>
          <p:sp>
            <p:nvSpPr>
              <p:cNvPr id="460" name="Freeform 4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61" name="Group 461"/>
            <p:cNvGrpSpPr/>
            <p:nvPr/>
          </p:nvGrpSpPr>
          <p:grpSpPr>
            <a:xfrm>
              <a:off x="5959156" y="537155"/>
              <a:ext cx="82785" cy="82785"/>
              <a:chOff x="0" y="0"/>
              <a:chExt cx="1913890" cy="1913890"/>
            </a:xfrm>
          </p:grpSpPr>
          <p:sp>
            <p:nvSpPr>
              <p:cNvPr id="462" name="Freeform 4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63" name="Group 463"/>
            <p:cNvGrpSpPr/>
            <p:nvPr/>
          </p:nvGrpSpPr>
          <p:grpSpPr>
            <a:xfrm>
              <a:off x="5959156" y="6917640"/>
              <a:ext cx="82785" cy="82785"/>
              <a:chOff x="0" y="0"/>
              <a:chExt cx="1913890" cy="1913890"/>
            </a:xfrm>
          </p:grpSpPr>
          <p:sp>
            <p:nvSpPr>
              <p:cNvPr id="464" name="Freeform 4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65" name="Group 465"/>
            <p:cNvGrpSpPr/>
            <p:nvPr/>
          </p:nvGrpSpPr>
          <p:grpSpPr>
            <a:xfrm>
              <a:off x="5959156" y="3724855"/>
              <a:ext cx="82785" cy="82785"/>
              <a:chOff x="0" y="0"/>
              <a:chExt cx="1913890" cy="1913890"/>
            </a:xfrm>
          </p:grpSpPr>
          <p:sp>
            <p:nvSpPr>
              <p:cNvPr id="466" name="Freeform 4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67" name="Group 467"/>
            <p:cNvGrpSpPr/>
            <p:nvPr/>
          </p:nvGrpSpPr>
          <p:grpSpPr>
            <a:xfrm>
              <a:off x="5959156" y="2155235"/>
              <a:ext cx="82785" cy="82785"/>
              <a:chOff x="0" y="0"/>
              <a:chExt cx="1913890" cy="1913890"/>
            </a:xfrm>
          </p:grpSpPr>
          <p:sp>
            <p:nvSpPr>
              <p:cNvPr id="468" name="Freeform 4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69" name="Group 469"/>
            <p:cNvGrpSpPr/>
            <p:nvPr/>
          </p:nvGrpSpPr>
          <p:grpSpPr>
            <a:xfrm>
              <a:off x="5959156" y="5342935"/>
              <a:ext cx="82785" cy="82785"/>
              <a:chOff x="0" y="0"/>
              <a:chExt cx="1913890" cy="1913890"/>
            </a:xfrm>
          </p:grpSpPr>
          <p:sp>
            <p:nvSpPr>
              <p:cNvPr id="470" name="Freeform 4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1" name="Group 471"/>
            <p:cNvGrpSpPr>
              <a:grpSpLocks noChangeAspect="1"/>
            </p:cNvGrpSpPr>
            <p:nvPr/>
          </p:nvGrpSpPr>
          <p:grpSpPr>
            <a:xfrm>
              <a:off x="1083883" y="0"/>
              <a:ext cx="95594" cy="82785"/>
              <a:chOff x="0" y="0"/>
              <a:chExt cx="6350000" cy="5499100"/>
            </a:xfrm>
          </p:grpSpPr>
          <p:sp>
            <p:nvSpPr>
              <p:cNvPr id="472" name="Freeform 4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3" name="Group 473"/>
            <p:cNvGrpSpPr>
              <a:grpSpLocks noChangeAspect="1"/>
            </p:cNvGrpSpPr>
            <p:nvPr/>
          </p:nvGrpSpPr>
          <p:grpSpPr>
            <a:xfrm>
              <a:off x="1083883" y="6380485"/>
              <a:ext cx="95594" cy="82785"/>
              <a:chOff x="0" y="0"/>
              <a:chExt cx="6350000" cy="5499100"/>
            </a:xfrm>
          </p:grpSpPr>
          <p:sp>
            <p:nvSpPr>
              <p:cNvPr id="474" name="Freeform 4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5" name="Group 475"/>
            <p:cNvGrpSpPr>
              <a:grpSpLocks noChangeAspect="1"/>
            </p:cNvGrpSpPr>
            <p:nvPr/>
          </p:nvGrpSpPr>
          <p:grpSpPr>
            <a:xfrm>
              <a:off x="1083883" y="3187700"/>
              <a:ext cx="95594" cy="82785"/>
              <a:chOff x="0" y="0"/>
              <a:chExt cx="6350000" cy="5499100"/>
            </a:xfrm>
          </p:grpSpPr>
          <p:sp>
            <p:nvSpPr>
              <p:cNvPr id="476" name="Freeform 4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7" name="Group 477"/>
            <p:cNvGrpSpPr>
              <a:grpSpLocks noChangeAspect="1"/>
            </p:cNvGrpSpPr>
            <p:nvPr/>
          </p:nvGrpSpPr>
          <p:grpSpPr>
            <a:xfrm>
              <a:off x="1083883" y="1618080"/>
              <a:ext cx="95594" cy="82785"/>
              <a:chOff x="0" y="0"/>
              <a:chExt cx="6350000" cy="5499100"/>
            </a:xfrm>
          </p:grpSpPr>
          <p:sp>
            <p:nvSpPr>
              <p:cNvPr id="478" name="Freeform 4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9" name="Group 479"/>
            <p:cNvGrpSpPr>
              <a:grpSpLocks noChangeAspect="1"/>
            </p:cNvGrpSpPr>
            <p:nvPr/>
          </p:nvGrpSpPr>
          <p:grpSpPr>
            <a:xfrm>
              <a:off x="1083883" y="4805780"/>
              <a:ext cx="95594" cy="82785"/>
              <a:chOff x="0" y="0"/>
              <a:chExt cx="6350000" cy="5499100"/>
            </a:xfrm>
          </p:grpSpPr>
          <p:sp>
            <p:nvSpPr>
              <p:cNvPr id="480" name="Freeform 4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81" name="Group 481"/>
            <p:cNvGrpSpPr>
              <a:grpSpLocks noChangeAspect="1"/>
            </p:cNvGrpSpPr>
            <p:nvPr/>
          </p:nvGrpSpPr>
          <p:grpSpPr>
            <a:xfrm>
              <a:off x="4331748" y="0"/>
              <a:ext cx="95594" cy="82785"/>
              <a:chOff x="0" y="0"/>
              <a:chExt cx="6350000" cy="5499100"/>
            </a:xfrm>
          </p:grpSpPr>
          <p:sp>
            <p:nvSpPr>
              <p:cNvPr id="482" name="Freeform 4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83" name="Group 483"/>
            <p:cNvGrpSpPr>
              <a:grpSpLocks noChangeAspect="1"/>
            </p:cNvGrpSpPr>
            <p:nvPr/>
          </p:nvGrpSpPr>
          <p:grpSpPr>
            <a:xfrm>
              <a:off x="4331748" y="6380485"/>
              <a:ext cx="95594" cy="82785"/>
              <a:chOff x="0" y="0"/>
              <a:chExt cx="6350000" cy="5499100"/>
            </a:xfrm>
          </p:grpSpPr>
          <p:sp>
            <p:nvSpPr>
              <p:cNvPr id="484" name="Freeform 4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85" name="Group 485"/>
            <p:cNvGrpSpPr>
              <a:grpSpLocks noChangeAspect="1"/>
            </p:cNvGrpSpPr>
            <p:nvPr/>
          </p:nvGrpSpPr>
          <p:grpSpPr>
            <a:xfrm>
              <a:off x="4331748" y="3187700"/>
              <a:ext cx="95594" cy="82785"/>
              <a:chOff x="0" y="0"/>
              <a:chExt cx="6350000" cy="5499100"/>
            </a:xfrm>
          </p:grpSpPr>
          <p:sp>
            <p:nvSpPr>
              <p:cNvPr id="486" name="Freeform 4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87" name="Group 487"/>
            <p:cNvGrpSpPr>
              <a:grpSpLocks noChangeAspect="1"/>
            </p:cNvGrpSpPr>
            <p:nvPr/>
          </p:nvGrpSpPr>
          <p:grpSpPr>
            <a:xfrm>
              <a:off x="4331748" y="1618080"/>
              <a:ext cx="95594" cy="82785"/>
              <a:chOff x="0" y="0"/>
              <a:chExt cx="6350000" cy="5499100"/>
            </a:xfrm>
          </p:grpSpPr>
          <p:sp>
            <p:nvSpPr>
              <p:cNvPr id="488" name="Freeform 4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89" name="Group 489"/>
            <p:cNvGrpSpPr>
              <a:grpSpLocks noChangeAspect="1"/>
            </p:cNvGrpSpPr>
            <p:nvPr/>
          </p:nvGrpSpPr>
          <p:grpSpPr>
            <a:xfrm>
              <a:off x="4331748" y="4805780"/>
              <a:ext cx="95594" cy="82785"/>
              <a:chOff x="0" y="0"/>
              <a:chExt cx="6350000" cy="5499100"/>
            </a:xfrm>
          </p:grpSpPr>
          <p:sp>
            <p:nvSpPr>
              <p:cNvPr id="490" name="Freeform 4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1" name="Group 491"/>
            <p:cNvGrpSpPr>
              <a:grpSpLocks noChangeAspect="1"/>
            </p:cNvGrpSpPr>
            <p:nvPr/>
          </p:nvGrpSpPr>
          <p:grpSpPr>
            <a:xfrm>
              <a:off x="1622544" y="537155"/>
              <a:ext cx="95594" cy="82785"/>
              <a:chOff x="0" y="0"/>
              <a:chExt cx="6350000" cy="5499100"/>
            </a:xfrm>
          </p:grpSpPr>
          <p:sp>
            <p:nvSpPr>
              <p:cNvPr id="492" name="Freeform 4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3" name="Group 493"/>
            <p:cNvGrpSpPr>
              <a:grpSpLocks noChangeAspect="1"/>
            </p:cNvGrpSpPr>
            <p:nvPr/>
          </p:nvGrpSpPr>
          <p:grpSpPr>
            <a:xfrm>
              <a:off x="1622544" y="6917640"/>
              <a:ext cx="95594" cy="82785"/>
              <a:chOff x="0" y="0"/>
              <a:chExt cx="6350000" cy="5499100"/>
            </a:xfrm>
          </p:grpSpPr>
          <p:sp>
            <p:nvSpPr>
              <p:cNvPr id="494" name="Freeform 4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5" name="Group 495"/>
            <p:cNvGrpSpPr>
              <a:grpSpLocks noChangeAspect="1"/>
            </p:cNvGrpSpPr>
            <p:nvPr/>
          </p:nvGrpSpPr>
          <p:grpSpPr>
            <a:xfrm>
              <a:off x="1622544" y="3724855"/>
              <a:ext cx="95594" cy="82785"/>
              <a:chOff x="0" y="0"/>
              <a:chExt cx="6350000" cy="5499100"/>
            </a:xfrm>
          </p:grpSpPr>
          <p:sp>
            <p:nvSpPr>
              <p:cNvPr id="496" name="Freeform 4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7" name="Group 497"/>
            <p:cNvGrpSpPr>
              <a:grpSpLocks noChangeAspect="1"/>
            </p:cNvGrpSpPr>
            <p:nvPr/>
          </p:nvGrpSpPr>
          <p:grpSpPr>
            <a:xfrm>
              <a:off x="1622544" y="2155235"/>
              <a:ext cx="95594" cy="82785"/>
              <a:chOff x="0" y="0"/>
              <a:chExt cx="6350000" cy="5499100"/>
            </a:xfrm>
          </p:grpSpPr>
          <p:sp>
            <p:nvSpPr>
              <p:cNvPr id="498" name="Freeform 4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9" name="Group 499"/>
            <p:cNvGrpSpPr>
              <a:grpSpLocks noChangeAspect="1"/>
            </p:cNvGrpSpPr>
            <p:nvPr/>
          </p:nvGrpSpPr>
          <p:grpSpPr>
            <a:xfrm>
              <a:off x="1622544" y="5342935"/>
              <a:ext cx="95594" cy="82785"/>
              <a:chOff x="0" y="0"/>
              <a:chExt cx="6350000" cy="5499100"/>
            </a:xfrm>
          </p:grpSpPr>
          <p:sp>
            <p:nvSpPr>
              <p:cNvPr id="500" name="Freeform 5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01" name="Group 501"/>
            <p:cNvGrpSpPr>
              <a:grpSpLocks noChangeAspect="1"/>
            </p:cNvGrpSpPr>
            <p:nvPr/>
          </p:nvGrpSpPr>
          <p:grpSpPr>
            <a:xfrm>
              <a:off x="4870409" y="537155"/>
              <a:ext cx="95594" cy="82785"/>
              <a:chOff x="0" y="0"/>
              <a:chExt cx="6350000" cy="5499100"/>
            </a:xfrm>
          </p:grpSpPr>
          <p:sp>
            <p:nvSpPr>
              <p:cNvPr id="502" name="Freeform 5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03" name="Group 503"/>
            <p:cNvGrpSpPr>
              <a:grpSpLocks noChangeAspect="1"/>
            </p:cNvGrpSpPr>
            <p:nvPr/>
          </p:nvGrpSpPr>
          <p:grpSpPr>
            <a:xfrm>
              <a:off x="4870409" y="6917640"/>
              <a:ext cx="95594" cy="82785"/>
              <a:chOff x="0" y="0"/>
              <a:chExt cx="6350000" cy="5499100"/>
            </a:xfrm>
          </p:grpSpPr>
          <p:sp>
            <p:nvSpPr>
              <p:cNvPr id="504" name="Freeform 5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05" name="Group 505"/>
            <p:cNvGrpSpPr>
              <a:grpSpLocks noChangeAspect="1"/>
            </p:cNvGrpSpPr>
            <p:nvPr/>
          </p:nvGrpSpPr>
          <p:grpSpPr>
            <a:xfrm>
              <a:off x="4870409" y="3724855"/>
              <a:ext cx="95594" cy="82785"/>
              <a:chOff x="0" y="0"/>
              <a:chExt cx="6350000" cy="5499100"/>
            </a:xfrm>
          </p:grpSpPr>
          <p:sp>
            <p:nvSpPr>
              <p:cNvPr id="506" name="Freeform 5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07" name="Group 507"/>
            <p:cNvGrpSpPr>
              <a:grpSpLocks noChangeAspect="1"/>
            </p:cNvGrpSpPr>
            <p:nvPr/>
          </p:nvGrpSpPr>
          <p:grpSpPr>
            <a:xfrm>
              <a:off x="4870409" y="2155235"/>
              <a:ext cx="95594" cy="82785"/>
              <a:chOff x="0" y="0"/>
              <a:chExt cx="6350000" cy="5499100"/>
            </a:xfrm>
          </p:grpSpPr>
          <p:sp>
            <p:nvSpPr>
              <p:cNvPr id="508" name="Freeform 5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09" name="Group 509"/>
            <p:cNvGrpSpPr>
              <a:grpSpLocks noChangeAspect="1"/>
            </p:cNvGrpSpPr>
            <p:nvPr/>
          </p:nvGrpSpPr>
          <p:grpSpPr>
            <a:xfrm>
              <a:off x="4870409" y="5342935"/>
              <a:ext cx="95594" cy="82785"/>
              <a:chOff x="0" y="0"/>
              <a:chExt cx="6350000" cy="5499100"/>
            </a:xfrm>
          </p:grpSpPr>
          <p:sp>
            <p:nvSpPr>
              <p:cNvPr id="510" name="Freeform 5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1" name="Group 511"/>
            <p:cNvGrpSpPr>
              <a:grpSpLocks noChangeAspect="1"/>
            </p:cNvGrpSpPr>
            <p:nvPr/>
          </p:nvGrpSpPr>
          <p:grpSpPr>
            <a:xfrm>
              <a:off x="2162405" y="1075351"/>
              <a:ext cx="95594" cy="82785"/>
              <a:chOff x="0" y="0"/>
              <a:chExt cx="6350000" cy="5499100"/>
            </a:xfrm>
          </p:grpSpPr>
          <p:sp>
            <p:nvSpPr>
              <p:cNvPr id="512" name="Freeform 5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3" name="Group 513"/>
            <p:cNvGrpSpPr>
              <a:grpSpLocks noChangeAspect="1"/>
            </p:cNvGrpSpPr>
            <p:nvPr/>
          </p:nvGrpSpPr>
          <p:grpSpPr>
            <a:xfrm>
              <a:off x="2162405" y="4263051"/>
              <a:ext cx="95594" cy="82785"/>
              <a:chOff x="0" y="0"/>
              <a:chExt cx="6350000" cy="5499100"/>
            </a:xfrm>
          </p:grpSpPr>
          <p:sp>
            <p:nvSpPr>
              <p:cNvPr id="514" name="Freeform 5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5" name="Group 515"/>
            <p:cNvGrpSpPr>
              <a:grpSpLocks noChangeAspect="1"/>
            </p:cNvGrpSpPr>
            <p:nvPr/>
          </p:nvGrpSpPr>
          <p:grpSpPr>
            <a:xfrm>
              <a:off x="2162405" y="2693431"/>
              <a:ext cx="95594" cy="82785"/>
              <a:chOff x="0" y="0"/>
              <a:chExt cx="6350000" cy="5499100"/>
            </a:xfrm>
          </p:grpSpPr>
          <p:sp>
            <p:nvSpPr>
              <p:cNvPr id="516" name="Freeform 5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7" name="Group 517"/>
            <p:cNvGrpSpPr>
              <a:grpSpLocks noChangeAspect="1"/>
            </p:cNvGrpSpPr>
            <p:nvPr/>
          </p:nvGrpSpPr>
          <p:grpSpPr>
            <a:xfrm>
              <a:off x="2162405" y="5881131"/>
              <a:ext cx="95594" cy="82785"/>
              <a:chOff x="0" y="0"/>
              <a:chExt cx="6350000" cy="5499100"/>
            </a:xfrm>
          </p:grpSpPr>
          <p:sp>
            <p:nvSpPr>
              <p:cNvPr id="518" name="Freeform 5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9" name="Group 519"/>
            <p:cNvGrpSpPr>
              <a:grpSpLocks noChangeAspect="1"/>
            </p:cNvGrpSpPr>
            <p:nvPr/>
          </p:nvGrpSpPr>
          <p:grpSpPr>
            <a:xfrm>
              <a:off x="5410269" y="1075351"/>
              <a:ext cx="95594" cy="82785"/>
              <a:chOff x="0" y="0"/>
              <a:chExt cx="6350000" cy="5499100"/>
            </a:xfrm>
          </p:grpSpPr>
          <p:sp>
            <p:nvSpPr>
              <p:cNvPr id="520" name="Freeform 5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21" name="Group 521"/>
            <p:cNvGrpSpPr>
              <a:grpSpLocks noChangeAspect="1"/>
            </p:cNvGrpSpPr>
            <p:nvPr/>
          </p:nvGrpSpPr>
          <p:grpSpPr>
            <a:xfrm>
              <a:off x="5410269" y="4263051"/>
              <a:ext cx="95594" cy="82785"/>
              <a:chOff x="0" y="0"/>
              <a:chExt cx="6350000" cy="5499100"/>
            </a:xfrm>
          </p:grpSpPr>
          <p:sp>
            <p:nvSpPr>
              <p:cNvPr id="522" name="Freeform 5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23" name="Group 523"/>
            <p:cNvGrpSpPr>
              <a:grpSpLocks noChangeAspect="1"/>
            </p:cNvGrpSpPr>
            <p:nvPr/>
          </p:nvGrpSpPr>
          <p:grpSpPr>
            <a:xfrm>
              <a:off x="5410269" y="2693431"/>
              <a:ext cx="95594" cy="82785"/>
              <a:chOff x="0" y="0"/>
              <a:chExt cx="6350000" cy="5499100"/>
            </a:xfrm>
          </p:grpSpPr>
          <p:sp>
            <p:nvSpPr>
              <p:cNvPr id="524" name="Freeform 5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25" name="Group 525"/>
            <p:cNvGrpSpPr>
              <a:grpSpLocks noChangeAspect="1"/>
            </p:cNvGrpSpPr>
            <p:nvPr/>
          </p:nvGrpSpPr>
          <p:grpSpPr>
            <a:xfrm>
              <a:off x="5410269" y="5881131"/>
              <a:ext cx="95594" cy="82785"/>
              <a:chOff x="0" y="0"/>
              <a:chExt cx="6350000" cy="5499100"/>
            </a:xfrm>
          </p:grpSpPr>
          <p:sp>
            <p:nvSpPr>
              <p:cNvPr id="526" name="Freeform 5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27" name="Group 527"/>
            <p:cNvGrpSpPr>
              <a:grpSpLocks noChangeAspect="1"/>
            </p:cNvGrpSpPr>
            <p:nvPr/>
          </p:nvGrpSpPr>
          <p:grpSpPr>
            <a:xfrm>
              <a:off x="545144" y="1075351"/>
              <a:ext cx="95594" cy="82785"/>
              <a:chOff x="0" y="0"/>
              <a:chExt cx="6350000" cy="5499100"/>
            </a:xfrm>
          </p:grpSpPr>
          <p:sp>
            <p:nvSpPr>
              <p:cNvPr id="528" name="Freeform 52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29" name="Group 529"/>
            <p:cNvGrpSpPr>
              <a:grpSpLocks noChangeAspect="1"/>
            </p:cNvGrpSpPr>
            <p:nvPr/>
          </p:nvGrpSpPr>
          <p:grpSpPr>
            <a:xfrm>
              <a:off x="545144" y="4263051"/>
              <a:ext cx="95594" cy="82785"/>
              <a:chOff x="0" y="0"/>
              <a:chExt cx="6350000" cy="5499100"/>
            </a:xfrm>
          </p:grpSpPr>
          <p:sp>
            <p:nvSpPr>
              <p:cNvPr id="530" name="Freeform 53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1" name="Group 531"/>
            <p:cNvGrpSpPr>
              <a:grpSpLocks noChangeAspect="1"/>
            </p:cNvGrpSpPr>
            <p:nvPr/>
          </p:nvGrpSpPr>
          <p:grpSpPr>
            <a:xfrm>
              <a:off x="545144" y="2693431"/>
              <a:ext cx="95594" cy="82785"/>
              <a:chOff x="0" y="0"/>
              <a:chExt cx="6350000" cy="5499100"/>
            </a:xfrm>
          </p:grpSpPr>
          <p:sp>
            <p:nvSpPr>
              <p:cNvPr id="532" name="Freeform 53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3" name="Group 533"/>
            <p:cNvGrpSpPr>
              <a:grpSpLocks noChangeAspect="1"/>
            </p:cNvGrpSpPr>
            <p:nvPr/>
          </p:nvGrpSpPr>
          <p:grpSpPr>
            <a:xfrm>
              <a:off x="545144" y="5881131"/>
              <a:ext cx="95594" cy="82785"/>
              <a:chOff x="0" y="0"/>
              <a:chExt cx="6350000" cy="5499100"/>
            </a:xfrm>
          </p:grpSpPr>
          <p:sp>
            <p:nvSpPr>
              <p:cNvPr id="534" name="Freeform 53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5" name="Group 535"/>
            <p:cNvGrpSpPr>
              <a:grpSpLocks noChangeAspect="1"/>
            </p:cNvGrpSpPr>
            <p:nvPr/>
          </p:nvGrpSpPr>
          <p:grpSpPr>
            <a:xfrm>
              <a:off x="3793009" y="1075351"/>
              <a:ext cx="95594" cy="82785"/>
              <a:chOff x="0" y="0"/>
              <a:chExt cx="6350000" cy="5499100"/>
            </a:xfrm>
          </p:grpSpPr>
          <p:sp>
            <p:nvSpPr>
              <p:cNvPr id="536" name="Freeform 53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7" name="Group 537"/>
            <p:cNvGrpSpPr>
              <a:grpSpLocks noChangeAspect="1"/>
            </p:cNvGrpSpPr>
            <p:nvPr/>
          </p:nvGrpSpPr>
          <p:grpSpPr>
            <a:xfrm>
              <a:off x="3793009" y="4263051"/>
              <a:ext cx="95594" cy="82785"/>
              <a:chOff x="0" y="0"/>
              <a:chExt cx="6350000" cy="5499100"/>
            </a:xfrm>
          </p:grpSpPr>
          <p:sp>
            <p:nvSpPr>
              <p:cNvPr id="538" name="Freeform 53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9" name="Group 539"/>
            <p:cNvGrpSpPr>
              <a:grpSpLocks noChangeAspect="1"/>
            </p:cNvGrpSpPr>
            <p:nvPr/>
          </p:nvGrpSpPr>
          <p:grpSpPr>
            <a:xfrm>
              <a:off x="3793009" y="2693431"/>
              <a:ext cx="95594" cy="82785"/>
              <a:chOff x="0" y="0"/>
              <a:chExt cx="6350000" cy="5499100"/>
            </a:xfrm>
          </p:grpSpPr>
          <p:sp>
            <p:nvSpPr>
              <p:cNvPr id="540" name="Freeform 54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41" name="Group 541"/>
            <p:cNvGrpSpPr>
              <a:grpSpLocks noChangeAspect="1"/>
            </p:cNvGrpSpPr>
            <p:nvPr/>
          </p:nvGrpSpPr>
          <p:grpSpPr>
            <a:xfrm>
              <a:off x="3793009" y="5881131"/>
              <a:ext cx="95594" cy="82785"/>
              <a:chOff x="0" y="0"/>
              <a:chExt cx="6350000" cy="5499100"/>
            </a:xfrm>
          </p:grpSpPr>
          <p:sp>
            <p:nvSpPr>
              <p:cNvPr id="542" name="Freeform 54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43" name="Group 543"/>
            <p:cNvGrpSpPr>
              <a:grpSpLocks noChangeAspect="1"/>
            </p:cNvGrpSpPr>
            <p:nvPr/>
          </p:nvGrpSpPr>
          <p:grpSpPr>
            <a:xfrm>
              <a:off x="2711370" y="0"/>
              <a:ext cx="95594" cy="82785"/>
              <a:chOff x="0" y="0"/>
              <a:chExt cx="6350000" cy="5499100"/>
            </a:xfrm>
          </p:grpSpPr>
          <p:sp>
            <p:nvSpPr>
              <p:cNvPr id="544" name="Freeform 54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45" name="Group 545"/>
            <p:cNvGrpSpPr>
              <a:grpSpLocks noChangeAspect="1"/>
            </p:cNvGrpSpPr>
            <p:nvPr/>
          </p:nvGrpSpPr>
          <p:grpSpPr>
            <a:xfrm>
              <a:off x="2711370" y="6380485"/>
              <a:ext cx="95594" cy="82785"/>
              <a:chOff x="0" y="0"/>
              <a:chExt cx="6350000" cy="5499100"/>
            </a:xfrm>
          </p:grpSpPr>
          <p:sp>
            <p:nvSpPr>
              <p:cNvPr id="546" name="Freeform 5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47" name="Group 547"/>
            <p:cNvGrpSpPr>
              <a:grpSpLocks noChangeAspect="1"/>
            </p:cNvGrpSpPr>
            <p:nvPr/>
          </p:nvGrpSpPr>
          <p:grpSpPr>
            <a:xfrm>
              <a:off x="2711370" y="3187700"/>
              <a:ext cx="95594" cy="82785"/>
              <a:chOff x="0" y="0"/>
              <a:chExt cx="6350000" cy="5499100"/>
            </a:xfrm>
          </p:grpSpPr>
          <p:sp>
            <p:nvSpPr>
              <p:cNvPr id="548" name="Freeform 54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49" name="Group 549"/>
            <p:cNvGrpSpPr>
              <a:grpSpLocks noChangeAspect="1"/>
            </p:cNvGrpSpPr>
            <p:nvPr/>
          </p:nvGrpSpPr>
          <p:grpSpPr>
            <a:xfrm>
              <a:off x="2711370" y="1618080"/>
              <a:ext cx="95594" cy="82785"/>
              <a:chOff x="0" y="0"/>
              <a:chExt cx="6350000" cy="5499100"/>
            </a:xfrm>
          </p:grpSpPr>
          <p:sp>
            <p:nvSpPr>
              <p:cNvPr id="550" name="Freeform 5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1" name="Group 551"/>
            <p:cNvGrpSpPr>
              <a:grpSpLocks noChangeAspect="1"/>
            </p:cNvGrpSpPr>
            <p:nvPr/>
          </p:nvGrpSpPr>
          <p:grpSpPr>
            <a:xfrm>
              <a:off x="2711370" y="4805780"/>
              <a:ext cx="95594" cy="82785"/>
              <a:chOff x="0" y="0"/>
              <a:chExt cx="6350000" cy="5499100"/>
            </a:xfrm>
          </p:grpSpPr>
          <p:sp>
            <p:nvSpPr>
              <p:cNvPr id="552" name="Freeform 5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3" name="Group 553"/>
            <p:cNvGrpSpPr>
              <a:grpSpLocks noChangeAspect="1"/>
            </p:cNvGrpSpPr>
            <p:nvPr/>
          </p:nvGrpSpPr>
          <p:grpSpPr>
            <a:xfrm>
              <a:off x="5959235" y="0"/>
              <a:ext cx="95594" cy="82785"/>
              <a:chOff x="0" y="0"/>
              <a:chExt cx="6350000" cy="5499100"/>
            </a:xfrm>
          </p:grpSpPr>
          <p:sp>
            <p:nvSpPr>
              <p:cNvPr id="554" name="Freeform 5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5" name="Group 555"/>
            <p:cNvGrpSpPr>
              <a:grpSpLocks noChangeAspect="1"/>
            </p:cNvGrpSpPr>
            <p:nvPr/>
          </p:nvGrpSpPr>
          <p:grpSpPr>
            <a:xfrm>
              <a:off x="5959235" y="6380485"/>
              <a:ext cx="95594" cy="82785"/>
              <a:chOff x="0" y="0"/>
              <a:chExt cx="6350000" cy="5499100"/>
            </a:xfrm>
          </p:grpSpPr>
          <p:sp>
            <p:nvSpPr>
              <p:cNvPr id="556" name="Freeform 5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7" name="Group 557"/>
            <p:cNvGrpSpPr>
              <a:grpSpLocks noChangeAspect="1"/>
            </p:cNvGrpSpPr>
            <p:nvPr/>
          </p:nvGrpSpPr>
          <p:grpSpPr>
            <a:xfrm>
              <a:off x="5959235" y="3187700"/>
              <a:ext cx="95594" cy="82785"/>
              <a:chOff x="0" y="0"/>
              <a:chExt cx="6350000" cy="5499100"/>
            </a:xfrm>
          </p:grpSpPr>
          <p:sp>
            <p:nvSpPr>
              <p:cNvPr id="558" name="Freeform 5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9" name="Group 559"/>
            <p:cNvGrpSpPr>
              <a:grpSpLocks noChangeAspect="1"/>
            </p:cNvGrpSpPr>
            <p:nvPr/>
          </p:nvGrpSpPr>
          <p:grpSpPr>
            <a:xfrm>
              <a:off x="5959235" y="1618080"/>
              <a:ext cx="95594" cy="82785"/>
              <a:chOff x="0" y="0"/>
              <a:chExt cx="6350000" cy="5499100"/>
            </a:xfrm>
          </p:grpSpPr>
          <p:sp>
            <p:nvSpPr>
              <p:cNvPr id="560" name="Freeform 5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61" name="Group 561"/>
            <p:cNvGrpSpPr>
              <a:grpSpLocks noChangeAspect="1"/>
            </p:cNvGrpSpPr>
            <p:nvPr/>
          </p:nvGrpSpPr>
          <p:grpSpPr>
            <a:xfrm>
              <a:off x="5959235" y="4805780"/>
              <a:ext cx="95594" cy="82785"/>
              <a:chOff x="0" y="0"/>
              <a:chExt cx="6350000" cy="5499100"/>
            </a:xfrm>
          </p:grpSpPr>
          <p:sp>
            <p:nvSpPr>
              <p:cNvPr id="562" name="Freeform 5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63" name="Group 563"/>
            <p:cNvGrpSpPr>
              <a:grpSpLocks noChangeAspect="1"/>
            </p:cNvGrpSpPr>
            <p:nvPr/>
          </p:nvGrpSpPr>
          <p:grpSpPr>
            <a:xfrm>
              <a:off x="0" y="537155"/>
              <a:ext cx="95594" cy="82785"/>
              <a:chOff x="0" y="0"/>
              <a:chExt cx="6350000" cy="5499100"/>
            </a:xfrm>
          </p:grpSpPr>
          <p:sp>
            <p:nvSpPr>
              <p:cNvPr id="564" name="Freeform 5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65" name="Group 565"/>
            <p:cNvGrpSpPr>
              <a:grpSpLocks noChangeAspect="1"/>
            </p:cNvGrpSpPr>
            <p:nvPr/>
          </p:nvGrpSpPr>
          <p:grpSpPr>
            <a:xfrm>
              <a:off x="0" y="6917640"/>
              <a:ext cx="95594" cy="82785"/>
              <a:chOff x="0" y="0"/>
              <a:chExt cx="6350000" cy="5499100"/>
            </a:xfrm>
          </p:grpSpPr>
          <p:sp>
            <p:nvSpPr>
              <p:cNvPr id="566" name="Freeform 5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67" name="Group 567"/>
            <p:cNvGrpSpPr>
              <a:grpSpLocks noChangeAspect="1"/>
            </p:cNvGrpSpPr>
            <p:nvPr/>
          </p:nvGrpSpPr>
          <p:grpSpPr>
            <a:xfrm>
              <a:off x="0" y="3724855"/>
              <a:ext cx="95594" cy="82785"/>
              <a:chOff x="0" y="0"/>
              <a:chExt cx="6350000" cy="5499100"/>
            </a:xfrm>
          </p:grpSpPr>
          <p:sp>
            <p:nvSpPr>
              <p:cNvPr id="568" name="Freeform 5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69" name="Group 569"/>
            <p:cNvGrpSpPr>
              <a:grpSpLocks noChangeAspect="1"/>
            </p:cNvGrpSpPr>
            <p:nvPr/>
          </p:nvGrpSpPr>
          <p:grpSpPr>
            <a:xfrm>
              <a:off x="0" y="2155235"/>
              <a:ext cx="95594" cy="82785"/>
              <a:chOff x="0" y="0"/>
              <a:chExt cx="6350000" cy="5499100"/>
            </a:xfrm>
          </p:grpSpPr>
          <p:sp>
            <p:nvSpPr>
              <p:cNvPr id="570" name="Freeform 5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1" name="Group 571"/>
            <p:cNvGrpSpPr>
              <a:grpSpLocks noChangeAspect="1"/>
            </p:cNvGrpSpPr>
            <p:nvPr/>
          </p:nvGrpSpPr>
          <p:grpSpPr>
            <a:xfrm>
              <a:off x="0" y="5342935"/>
              <a:ext cx="95594" cy="82785"/>
              <a:chOff x="0" y="0"/>
              <a:chExt cx="6350000" cy="5499100"/>
            </a:xfrm>
          </p:grpSpPr>
          <p:sp>
            <p:nvSpPr>
              <p:cNvPr id="572" name="Freeform 5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3" name="Group 573"/>
            <p:cNvGrpSpPr>
              <a:grpSpLocks noChangeAspect="1"/>
            </p:cNvGrpSpPr>
            <p:nvPr/>
          </p:nvGrpSpPr>
          <p:grpSpPr>
            <a:xfrm>
              <a:off x="6494149" y="537155"/>
              <a:ext cx="95594" cy="82785"/>
              <a:chOff x="0" y="0"/>
              <a:chExt cx="6350000" cy="5499100"/>
            </a:xfrm>
          </p:grpSpPr>
          <p:sp>
            <p:nvSpPr>
              <p:cNvPr id="574" name="Freeform 5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5" name="Group 575"/>
            <p:cNvGrpSpPr>
              <a:grpSpLocks noChangeAspect="1"/>
            </p:cNvGrpSpPr>
            <p:nvPr/>
          </p:nvGrpSpPr>
          <p:grpSpPr>
            <a:xfrm>
              <a:off x="6494149" y="6917640"/>
              <a:ext cx="95594" cy="82785"/>
              <a:chOff x="0" y="0"/>
              <a:chExt cx="6350000" cy="5499100"/>
            </a:xfrm>
          </p:grpSpPr>
          <p:sp>
            <p:nvSpPr>
              <p:cNvPr id="576" name="Freeform 5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7" name="Group 577"/>
            <p:cNvGrpSpPr>
              <a:grpSpLocks noChangeAspect="1"/>
            </p:cNvGrpSpPr>
            <p:nvPr/>
          </p:nvGrpSpPr>
          <p:grpSpPr>
            <a:xfrm>
              <a:off x="6494149" y="3724855"/>
              <a:ext cx="95594" cy="82785"/>
              <a:chOff x="0" y="0"/>
              <a:chExt cx="6350000" cy="5499100"/>
            </a:xfrm>
          </p:grpSpPr>
          <p:sp>
            <p:nvSpPr>
              <p:cNvPr id="578" name="Freeform 5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9" name="Group 579"/>
            <p:cNvGrpSpPr>
              <a:grpSpLocks noChangeAspect="1"/>
            </p:cNvGrpSpPr>
            <p:nvPr/>
          </p:nvGrpSpPr>
          <p:grpSpPr>
            <a:xfrm>
              <a:off x="6494149" y="2155235"/>
              <a:ext cx="95594" cy="82785"/>
              <a:chOff x="0" y="0"/>
              <a:chExt cx="6350000" cy="5499100"/>
            </a:xfrm>
          </p:grpSpPr>
          <p:sp>
            <p:nvSpPr>
              <p:cNvPr id="580" name="Freeform 5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81" name="Group 581"/>
            <p:cNvGrpSpPr>
              <a:grpSpLocks noChangeAspect="1"/>
            </p:cNvGrpSpPr>
            <p:nvPr/>
          </p:nvGrpSpPr>
          <p:grpSpPr>
            <a:xfrm>
              <a:off x="6494149" y="5342935"/>
              <a:ext cx="95594" cy="82785"/>
              <a:chOff x="0" y="0"/>
              <a:chExt cx="6350000" cy="5499100"/>
            </a:xfrm>
          </p:grpSpPr>
          <p:sp>
            <p:nvSpPr>
              <p:cNvPr id="582" name="Freeform 5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83" name="Group 583"/>
            <p:cNvGrpSpPr>
              <a:grpSpLocks noChangeAspect="1"/>
            </p:cNvGrpSpPr>
            <p:nvPr/>
          </p:nvGrpSpPr>
          <p:grpSpPr>
            <a:xfrm>
              <a:off x="3247865" y="537155"/>
              <a:ext cx="95594" cy="82785"/>
              <a:chOff x="0" y="0"/>
              <a:chExt cx="6350000" cy="5499100"/>
            </a:xfrm>
          </p:grpSpPr>
          <p:sp>
            <p:nvSpPr>
              <p:cNvPr id="584" name="Freeform 5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85" name="Group 585"/>
            <p:cNvGrpSpPr>
              <a:grpSpLocks noChangeAspect="1"/>
            </p:cNvGrpSpPr>
            <p:nvPr/>
          </p:nvGrpSpPr>
          <p:grpSpPr>
            <a:xfrm>
              <a:off x="3247865" y="6917640"/>
              <a:ext cx="95594" cy="82785"/>
              <a:chOff x="0" y="0"/>
              <a:chExt cx="6350000" cy="5499100"/>
            </a:xfrm>
          </p:grpSpPr>
          <p:sp>
            <p:nvSpPr>
              <p:cNvPr id="586" name="Freeform 5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87" name="Group 587"/>
            <p:cNvGrpSpPr>
              <a:grpSpLocks noChangeAspect="1"/>
            </p:cNvGrpSpPr>
            <p:nvPr/>
          </p:nvGrpSpPr>
          <p:grpSpPr>
            <a:xfrm>
              <a:off x="3247865" y="3724855"/>
              <a:ext cx="95594" cy="82785"/>
              <a:chOff x="0" y="0"/>
              <a:chExt cx="6350000" cy="5499100"/>
            </a:xfrm>
          </p:grpSpPr>
          <p:sp>
            <p:nvSpPr>
              <p:cNvPr id="588" name="Freeform 5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89" name="Group 589"/>
            <p:cNvGrpSpPr>
              <a:grpSpLocks noChangeAspect="1"/>
            </p:cNvGrpSpPr>
            <p:nvPr/>
          </p:nvGrpSpPr>
          <p:grpSpPr>
            <a:xfrm>
              <a:off x="3247865" y="2155235"/>
              <a:ext cx="95594" cy="82785"/>
              <a:chOff x="0" y="0"/>
              <a:chExt cx="6350000" cy="5499100"/>
            </a:xfrm>
          </p:grpSpPr>
          <p:sp>
            <p:nvSpPr>
              <p:cNvPr id="590" name="Freeform 5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91" name="Group 591"/>
            <p:cNvGrpSpPr>
              <a:grpSpLocks noChangeAspect="1"/>
            </p:cNvGrpSpPr>
            <p:nvPr/>
          </p:nvGrpSpPr>
          <p:grpSpPr>
            <a:xfrm>
              <a:off x="3247865" y="5342935"/>
              <a:ext cx="95594" cy="82785"/>
              <a:chOff x="0" y="0"/>
              <a:chExt cx="6350000" cy="5499100"/>
            </a:xfrm>
          </p:grpSpPr>
          <p:sp>
            <p:nvSpPr>
              <p:cNvPr id="592" name="Freeform 5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</p:grpSp>
      <p:sp>
        <p:nvSpPr>
          <p:cNvPr id="593" name="AutoShape 593"/>
          <p:cNvSpPr/>
          <p:nvPr/>
        </p:nvSpPr>
        <p:spPr>
          <a:xfrm>
            <a:off x="4905645" y="1028700"/>
            <a:ext cx="1712345" cy="1420468"/>
          </a:xfrm>
          <a:prstGeom prst="rect">
            <a:avLst/>
          </a:prstGeom>
          <a:solidFill>
            <a:srgbClr val="FF5757"/>
          </a:solidFill>
        </p:spPr>
      </p:sp>
      <p:grpSp>
        <p:nvGrpSpPr>
          <p:cNvPr id="594" name="Group 594"/>
          <p:cNvGrpSpPr/>
          <p:nvPr/>
        </p:nvGrpSpPr>
        <p:grpSpPr>
          <a:xfrm>
            <a:off x="8648700" y="1514486"/>
            <a:ext cx="8115300" cy="7580398"/>
            <a:chOff x="0" y="0"/>
            <a:chExt cx="10820400" cy="10107197"/>
          </a:xfrm>
        </p:grpSpPr>
        <p:sp>
          <p:nvSpPr>
            <p:cNvPr id="595" name="TextBox 595"/>
            <p:cNvSpPr txBox="1"/>
            <p:nvPr/>
          </p:nvSpPr>
          <p:spPr>
            <a:xfrm>
              <a:off x="0" y="-28575"/>
              <a:ext cx="10820400" cy="3129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375"/>
                </a:lnSpc>
              </a:pPr>
              <a:r>
                <a:rPr lang="en-US" sz="7500">
                  <a:solidFill>
                    <a:srgbClr val="3B607B"/>
                  </a:solidFill>
                  <a:latin typeface="League Spartan Bold"/>
                </a:rPr>
                <a:t>Thanks for attending!</a:t>
              </a:r>
            </a:p>
          </p:txBody>
        </p:sp>
        <p:sp>
          <p:nvSpPr>
            <p:cNvPr id="596" name="TextBox 596"/>
            <p:cNvSpPr txBox="1"/>
            <p:nvPr/>
          </p:nvSpPr>
          <p:spPr>
            <a:xfrm>
              <a:off x="0" y="4433684"/>
              <a:ext cx="10820400" cy="5673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4"/>
                </a:lnSpc>
              </a:pPr>
              <a:r>
                <a:rPr lang="en-US" sz="2499">
                  <a:solidFill>
                    <a:srgbClr val="1B1B1B"/>
                  </a:solidFill>
                  <a:latin typeface="Clear Sans"/>
                </a:rPr>
                <a:t>We're here to support you! </a:t>
              </a:r>
            </a:p>
            <a:p>
              <a:pPr algn="r">
                <a:lnSpc>
                  <a:spcPts val="3124"/>
                </a:lnSpc>
              </a:pPr>
              <a:endParaRPr lang="en-US" sz="2499">
                <a:solidFill>
                  <a:srgbClr val="1B1B1B"/>
                </a:solidFill>
                <a:latin typeface="Clear Sans"/>
              </a:endParaRPr>
            </a:p>
            <a:p>
              <a:pPr algn="r">
                <a:lnSpc>
                  <a:spcPts val="3249"/>
                </a:lnSpc>
              </a:pPr>
              <a:endParaRPr lang="en-US" sz="2499">
                <a:solidFill>
                  <a:srgbClr val="1B1B1B"/>
                </a:solidFill>
                <a:latin typeface="Clear Sans"/>
              </a:endParaRPr>
            </a:p>
            <a:p>
              <a:pPr algn="r">
                <a:lnSpc>
                  <a:spcPts val="3499"/>
                </a:lnSpc>
              </a:pPr>
              <a:endParaRPr lang="en-US" sz="2499">
                <a:solidFill>
                  <a:srgbClr val="1B1B1B"/>
                </a:solidFill>
                <a:latin typeface="Clear Sans"/>
              </a:endParaRPr>
            </a:p>
            <a:p>
              <a:pPr algn="r">
                <a:lnSpc>
                  <a:spcPts val="3499"/>
                </a:lnSpc>
              </a:pPr>
              <a:r>
                <a:rPr lang="en-US" sz="2799">
                  <a:solidFill>
                    <a:srgbClr val="1B1B1B"/>
                  </a:solidFill>
                  <a:latin typeface="Clear Sans Medium"/>
                </a:rPr>
                <a:t>Alicia Hartnett | Benefits Analyst</a:t>
              </a:r>
            </a:p>
            <a:p>
              <a:pPr algn="r">
                <a:lnSpc>
                  <a:spcPts val="3499"/>
                </a:lnSpc>
              </a:pPr>
              <a:r>
                <a:rPr lang="en-US" sz="2799">
                  <a:solidFill>
                    <a:srgbClr val="1B1B1B"/>
                  </a:solidFill>
                  <a:latin typeface="Clear Sans Medium"/>
                </a:rPr>
                <a:t> </a:t>
              </a:r>
              <a:r>
                <a:rPr lang="en-US" sz="2799">
                  <a:solidFill>
                    <a:srgbClr val="3B607B"/>
                  </a:solidFill>
                  <a:latin typeface="Clear Sans Medium"/>
                </a:rPr>
                <a:t>ahartnet@kitsap.gov</a:t>
              </a:r>
            </a:p>
            <a:p>
              <a:pPr algn="r">
                <a:lnSpc>
                  <a:spcPts val="3499"/>
                </a:lnSpc>
              </a:pPr>
              <a:endParaRPr lang="en-US" sz="2799">
                <a:solidFill>
                  <a:srgbClr val="3B607B"/>
                </a:solidFill>
                <a:latin typeface="Clear Sans Medium"/>
              </a:endParaRPr>
            </a:p>
            <a:p>
              <a:pPr algn="r">
                <a:lnSpc>
                  <a:spcPts val="3499"/>
                </a:lnSpc>
              </a:pPr>
              <a:r>
                <a:rPr lang="en-US" sz="2799">
                  <a:solidFill>
                    <a:srgbClr val="1B1B1B"/>
                  </a:solidFill>
                  <a:latin typeface="Clear Sans Medium"/>
                </a:rPr>
                <a:t>Rikki Christensen | Benefits Coordinator</a:t>
              </a:r>
              <a:r>
                <a:rPr lang="en-US" sz="2799">
                  <a:solidFill>
                    <a:srgbClr val="3B607B"/>
                  </a:solidFill>
                  <a:latin typeface="Clear Sans Medium"/>
                </a:rPr>
                <a:t> rrchristensen@kitsap.gov</a:t>
              </a:r>
            </a:p>
            <a:p>
              <a:pPr algn="r">
                <a:lnSpc>
                  <a:spcPts val="3499"/>
                </a:lnSpc>
              </a:pPr>
              <a:endParaRPr lang="en-US" sz="2799">
                <a:solidFill>
                  <a:srgbClr val="3B607B"/>
                </a:solidFill>
                <a:latin typeface="Clear Sans Medium"/>
              </a:endParaRPr>
            </a:p>
          </p:txBody>
        </p:sp>
      </p:grpSp>
      <p:grpSp>
        <p:nvGrpSpPr>
          <p:cNvPr id="597" name="Group 597"/>
          <p:cNvGrpSpPr/>
          <p:nvPr/>
        </p:nvGrpSpPr>
        <p:grpSpPr>
          <a:xfrm>
            <a:off x="952500" y="447686"/>
            <a:ext cx="2523392" cy="2133600"/>
            <a:chOff x="0" y="0"/>
            <a:chExt cx="1980600" cy="1674654"/>
          </a:xfrm>
        </p:grpSpPr>
        <p:sp>
          <p:nvSpPr>
            <p:cNvPr id="598" name="Freeform 598"/>
            <p:cNvSpPr/>
            <p:nvPr/>
          </p:nvSpPr>
          <p:spPr>
            <a:xfrm>
              <a:off x="0" y="0"/>
              <a:ext cx="1980600" cy="1674654"/>
            </a:xfrm>
            <a:custGeom>
              <a:avLst/>
              <a:gdLst/>
              <a:ahLst/>
              <a:cxnLst/>
              <a:rect l="l" t="t" r="r" b="b"/>
              <a:pathLst>
                <a:path w="1980600" h="1674654">
                  <a:moveTo>
                    <a:pt x="0" y="0"/>
                  </a:moveTo>
                  <a:lnTo>
                    <a:pt x="1980600" y="0"/>
                  </a:lnTo>
                  <a:lnTo>
                    <a:pt x="1980600" y="1674654"/>
                  </a:lnTo>
                  <a:lnTo>
                    <a:pt x="0" y="16746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99" name="Freeform 599"/>
          <p:cNvSpPr/>
          <p:nvPr/>
        </p:nvSpPr>
        <p:spPr>
          <a:xfrm>
            <a:off x="1173041" y="638003"/>
            <a:ext cx="2103559" cy="1752966"/>
          </a:xfrm>
          <a:custGeom>
            <a:avLst/>
            <a:gdLst/>
            <a:ahLst/>
            <a:cxnLst/>
            <a:rect l="l" t="t" r="r" b="b"/>
            <a:pathLst>
              <a:path w="2103559" h="1752966">
                <a:moveTo>
                  <a:pt x="0" y="0"/>
                </a:moveTo>
                <a:lnTo>
                  <a:pt x="2103559" y="0"/>
                </a:lnTo>
                <a:lnTo>
                  <a:pt x="2103559" y="1752966"/>
                </a:lnTo>
                <a:lnTo>
                  <a:pt x="0" y="17529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60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92193" y="142629"/>
            <a:ext cx="10598194" cy="1902510"/>
            <a:chOff x="0" y="0"/>
            <a:chExt cx="14130926" cy="253668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130926" cy="2536680"/>
            </a:xfrm>
            <a:prstGeom prst="rect">
              <a:avLst/>
            </a:prstGeom>
            <a:solidFill>
              <a:srgbClr val="FF57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40251" y="697479"/>
              <a:ext cx="12650425" cy="1046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5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728656"/>
            <a:ext cx="11414828" cy="119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24"/>
              </a:lnSpc>
            </a:pPr>
            <a:r>
              <a:rPr lang="en-US" sz="9200" spc="432">
                <a:solidFill>
                  <a:srgbClr val="FFFFFF"/>
                </a:solidFill>
                <a:latin typeface="League Spartan Bold"/>
              </a:rPr>
              <a:t>Key Terms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376344" y="2217777"/>
            <a:ext cx="3320507" cy="8044740"/>
            <a:chOff x="0" y="0"/>
            <a:chExt cx="4427342" cy="10726320"/>
          </a:xfrm>
        </p:grpSpPr>
        <p:grpSp>
          <p:nvGrpSpPr>
            <p:cNvPr id="7" name="Group 7"/>
            <p:cNvGrpSpPr/>
            <p:nvPr/>
          </p:nvGrpSpPr>
          <p:grpSpPr>
            <a:xfrm>
              <a:off x="6405" y="0"/>
              <a:ext cx="82785" cy="82785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6405" y="6380485"/>
              <a:ext cx="82785" cy="8278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6405" y="3187700"/>
              <a:ext cx="82785" cy="82785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6405" y="9568185"/>
              <a:ext cx="82785" cy="82785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6405" y="1618080"/>
              <a:ext cx="82785" cy="8278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6405" y="7998564"/>
              <a:ext cx="82785" cy="82785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6405" y="4805780"/>
              <a:ext cx="82785" cy="82785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3254270" y="0"/>
              <a:ext cx="82785" cy="82785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3254270" y="6380485"/>
              <a:ext cx="82785" cy="82785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254270" y="3187700"/>
              <a:ext cx="82785" cy="8278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3254270" y="9568185"/>
              <a:ext cx="82785" cy="82785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3254270" y="1618080"/>
              <a:ext cx="82785" cy="82785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3254270" y="7998564"/>
              <a:ext cx="82785" cy="82785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3" name="Group 33"/>
            <p:cNvGrpSpPr/>
            <p:nvPr/>
          </p:nvGrpSpPr>
          <p:grpSpPr>
            <a:xfrm>
              <a:off x="3254270" y="4805780"/>
              <a:ext cx="82785" cy="82785"/>
              <a:chOff x="0" y="0"/>
              <a:chExt cx="6350000" cy="6350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5" name="Group 35"/>
            <p:cNvGrpSpPr/>
            <p:nvPr/>
          </p:nvGrpSpPr>
          <p:grpSpPr>
            <a:xfrm>
              <a:off x="545066" y="537155"/>
              <a:ext cx="82785" cy="82785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545066" y="6917640"/>
              <a:ext cx="82785" cy="82785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9" name="Group 39"/>
            <p:cNvGrpSpPr/>
            <p:nvPr/>
          </p:nvGrpSpPr>
          <p:grpSpPr>
            <a:xfrm>
              <a:off x="545066" y="3724855"/>
              <a:ext cx="82785" cy="82785"/>
              <a:chOff x="0" y="0"/>
              <a:chExt cx="6350000" cy="6350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545066" y="10105340"/>
              <a:ext cx="82785" cy="82785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545066" y="2155235"/>
              <a:ext cx="82785" cy="82785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545066" y="8535719"/>
              <a:ext cx="82785" cy="82785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545066" y="5342935"/>
              <a:ext cx="82785" cy="82785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9" name="Group 49"/>
            <p:cNvGrpSpPr/>
            <p:nvPr/>
          </p:nvGrpSpPr>
          <p:grpSpPr>
            <a:xfrm>
              <a:off x="3792930" y="537155"/>
              <a:ext cx="82785" cy="82785"/>
              <a:chOff x="0" y="0"/>
              <a:chExt cx="6350000" cy="6350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3792930" y="6917640"/>
              <a:ext cx="82785" cy="82785"/>
              <a:chOff x="0" y="0"/>
              <a:chExt cx="6350000" cy="63500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3" name="Group 53"/>
            <p:cNvGrpSpPr/>
            <p:nvPr/>
          </p:nvGrpSpPr>
          <p:grpSpPr>
            <a:xfrm>
              <a:off x="3792930" y="3724855"/>
              <a:ext cx="82785" cy="82785"/>
              <a:chOff x="0" y="0"/>
              <a:chExt cx="6350000" cy="635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5" name="Group 55"/>
            <p:cNvGrpSpPr/>
            <p:nvPr/>
          </p:nvGrpSpPr>
          <p:grpSpPr>
            <a:xfrm>
              <a:off x="3792930" y="10105340"/>
              <a:ext cx="82785" cy="82785"/>
              <a:chOff x="0" y="0"/>
              <a:chExt cx="6350000" cy="6350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7" name="Group 57"/>
            <p:cNvGrpSpPr/>
            <p:nvPr/>
          </p:nvGrpSpPr>
          <p:grpSpPr>
            <a:xfrm>
              <a:off x="3792930" y="2155235"/>
              <a:ext cx="82785" cy="82785"/>
              <a:chOff x="0" y="0"/>
              <a:chExt cx="6350000" cy="63500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9" name="Group 59"/>
            <p:cNvGrpSpPr/>
            <p:nvPr/>
          </p:nvGrpSpPr>
          <p:grpSpPr>
            <a:xfrm>
              <a:off x="3792930" y="8535719"/>
              <a:ext cx="82785" cy="82785"/>
              <a:chOff x="0" y="0"/>
              <a:chExt cx="6350000" cy="63500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1" name="Group 61"/>
            <p:cNvGrpSpPr/>
            <p:nvPr/>
          </p:nvGrpSpPr>
          <p:grpSpPr>
            <a:xfrm>
              <a:off x="3792930" y="5342935"/>
              <a:ext cx="82785" cy="82785"/>
              <a:chOff x="0" y="0"/>
              <a:chExt cx="6350000" cy="63500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3" name="Group 63"/>
            <p:cNvGrpSpPr/>
            <p:nvPr/>
          </p:nvGrpSpPr>
          <p:grpSpPr>
            <a:xfrm>
              <a:off x="1084926" y="1075351"/>
              <a:ext cx="82785" cy="82785"/>
              <a:chOff x="0" y="0"/>
              <a:chExt cx="6350000" cy="63500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5" name="Group 65"/>
            <p:cNvGrpSpPr/>
            <p:nvPr/>
          </p:nvGrpSpPr>
          <p:grpSpPr>
            <a:xfrm>
              <a:off x="1084926" y="7455836"/>
              <a:ext cx="82785" cy="82785"/>
              <a:chOff x="0" y="0"/>
              <a:chExt cx="6350000" cy="63500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7" name="Group 67"/>
            <p:cNvGrpSpPr/>
            <p:nvPr/>
          </p:nvGrpSpPr>
          <p:grpSpPr>
            <a:xfrm>
              <a:off x="1084926" y="4263051"/>
              <a:ext cx="82785" cy="82785"/>
              <a:chOff x="0" y="0"/>
              <a:chExt cx="6350000" cy="63500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9" name="Group 69"/>
            <p:cNvGrpSpPr/>
            <p:nvPr/>
          </p:nvGrpSpPr>
          <p:grpSpPr>
            <a:xfrm>
              <a:off x="1084926" y="10643536"/>
              <a:ext cx="82785" cy="82785"/>
              <a:chOff x="0" y="0"/>
              <a:chExt cx="6350000" cy="63500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1" name="Group 71"/>
            <p:cNvGrpSpPr/>
            <p:nvPr/>
          </p:nvGrpSpPr>
          <p:grpSpPr>
            <a:xfrm>
              <a:off x="1084926" y="2693431"/>
              <a:ext cx="82785" cy="82785"/>
              <a:chOff x="0" y="0"/>
              <a:chExt cx="6350000" cy="63500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>
              <a:off x="1084926" y="9073915"/>
              <a:ext cx="82785" cy="82785"/>
              <a:chOff x="0" y="0"/>
              <a:chExt cx="6350000" cy="63500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5" name="Group 75"/>
            <p:cNvGrpSpPr/>
            <p:nvPr/>
          </p:nvGrpSpPr>
          <p:grpSpPr>
            <a:xfrm>
              <a:off x="1084926" y="5881131"/>
              <a:ext cx="82785" cy="82785"/>
              <a:chOff x="0" y="0"/>
              <a:chExt cx="6350000" cy="63500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4332791" y="1075351"/>
              <a:ext cx="82785" cy="82785"/>
              <a:chOff x="0" y="0"/>
              <a:chExt cx="6350000" cy="63500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9" name="Group 79"/>
            <p:cNvGrpSpPr/>
            <p:nvPr/>
          </p:nvGrpSpPr>
          <p:grpSpPr>
            <a:xfrm>
              <a:off x="4332791" y="7455836"/>
              <a:ext cx="82785" cy="82785"/>
              <a:chOff x="0" y="0"/>
              <a:chExt cx="6350000" cy="63500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1" name="Group 81"/>
            <p:cNvGrpSpPr/>
            <p:nvPr/>
          </p:nvGrpSpPr>
          <p:grpSpPr>
            <a:xfrm>
              <a:off x="4332791" y="4263051"/>
              <a:ext cx="82785" cy="82785"/>
              <a:chOff x="0" y="0"/>
              <a:chExt cx="6350000" cy="63500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3" name="Group 83"/>
            <p:cNvGrpSpPr/>
            <p:nvPr/>
          </p:nvGrpSpPr>
          <p:grpSpPr>
            <a:xfrm>
              <a:off x="4332791" y="10643536"/>
              <a:ext cx="82785" cy="82785"/>
              <a:chOff x="0" y="0"/>
              <a:chExt cx="6350000" cy="63500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5" name="Group 85"/>
            <p:cNvGrpSpPr/>
            <p:nvPr/>
          </p:nvGrpSpPr>
          <p:grpSpPr>
            <a:xfrm>
              <a:off x="4332791" y="2693431"/>
              <a:ext cx="82785" cy="82785"/>
              <a:chOff x="0" y="0"/>
              <a:chExt cx="6350000" cy="63500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7" name="Group 87"/>
            <p:cNvGrpSpPr/>
            <p:nvPr/>
          </p:nvGrpSpPr>
          <p:grpSpPr>
            <a:xfrm>
              <a:off x="4332791" y="9073915"/>
              <a:ext cx="82785" cy="82785"/>
              <a:chOff x="0" y="0"/>
              <a:chExt cx="6350000" cy="63500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9" name="Group 89"/>
            <p:cNvGrpSpPr/>
            <p:nvPr/>
          </p:nvGrpSpPr>
          <p:grpSpPr>
            <a:xfrm>
              <a:off x="4332791" y="5881131"/>
              <a:ext cx="82785" cy="82785"/>
              <a:chOff x="0" y="0"/>
              <a:chExt cx="6350000" cy="63500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1" name="Group 91"/>
            <p:cNvGrpSpPr/>
            <p:nvPr/>
          </p:nvGrpSpPr>
          <p:grpSpPr>
            <a:xfrm>
              <a:off x="1633891" y="0"/>
              <a:ext cx="82785" cy="82785"/>
              <a:chOff x="0" y="0"/>
              <a:chExt cx="6350000" cy="635000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3" name="Group 93"/>
            <p:cNvGrpSpPr/>
            <p:nvPr/>
          </p:nvGrpSpPr>
          <p:grpSpPr>
            <a:xfrm>
              <a:off x="1633891" y="6380485"/>
              <a:ext cx="82785" cy="82785"/>
              <a:chOff x="0" y="0"/>
              <a:chExt cx="6350000" cy="635000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5" name="Group 95"/>
            <p:cNvGrpSpPr/>
            <p:nvPr/>
          </p:nvGrpSpPr>
          <p:grpSpPr>
            <a:xfrm>
              <a:off x="1633891" y="3187700"/>
              <a:ext cx="82785" cy="82785"/>
              <a:chOff x="0" y="0"/>
              <a:chExt cx="6350000" cy="635000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7" name="Group 97"/>
            <p:cNvGrpSpPr/>
            <p:nvPr/>
          </p:nvGrpSpPr>
          <p:grpSpPr>
            <a:xfrm>
              <a:off x="1633891" y="9568185"/>
              <a:ext cx="82785" cy="82785"/>
              <a:chOff x="0" y="0"/>
              <a:chExt cx="6350000" cy="6350000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9" name="Group 99"/>
            <p:cNvGrpSpPr/>
            <p:nvPr/>
          </p:nvGrpSpPr>
          <p:grpSpPr>
            <a:xfrm>
              <a:off x="1633891" y="1618080"/>
              <a:ext cx="82785" cy="82785"/>
              <a:chOff x="0" y="0"/>
              <a:chExt cx="6350000" cy="635000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1" name="Group 101"/>
            <p:cNvGrpSpPr/>
            <p:nvPr/>
          </p:nvGrpSpPr>
          <p:grpSpPr>
            <a:xfrm>
              <a:off x="1633891" y="7998564"/>
              <a:ext cx="82785" cy="82785"/>
              <a:chOff x="0" y="0"/>
              <a:chExt cx="6350000" cy="635000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3" name="Group 103"/>
            <p:cNvGrpSpPr/>
            <p:nvPr/>
          </p:nvGrpSpPr>
          <p:grpSpPr>
            <a:xfrm>
              <a:off x="1633891" y="4805780"/>
              <a:ext cx="82785" cy="82785"/>
              <a:chOff x="0" y="0"/>
              <a:chExt cx="6350000" cy="635000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5" name="Group 105"/>
            <p:cNvGrpSpPr/>
            <p:nvPr/>
          </p:nvGrpSpPr>
          <p:grpSpPr>
            <a:xfrm>
              <a:off x="2172552" y="537155"/>
              <a:ext cx="82785" cy="82785"/>
              <a:chOff x="0" y="0"/>
              <a:chExt cx="6350000" cy="635000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7" name="Group 107"/>
            <p:cNvGrpSpPr/>
            <p:nvPr/>
          </p:nvGrpSpPr>
          <p:grpSpPr>
            <a:xfrm>
              <a:off x="2172552" y="6917640"/>
              <a:ext cx="82785" cy="82785"/>
              <a:chOff x="0" y="0"/>
              <a:chExt cx="6350000" cy="635000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9" name="Group 109"/>
            <p:cNvGrpSpPr/>
            <p:nvPr/>
          </p:nvGrpSpPr>
          <p:grpSpPr>
            <a:xfrm>
              <a:off x="2172552" y="3724855"/>
              <a:ext cx="82785" cy="82785"/>
              <a:chOff x="0" y="0"/>
              <a:chExt cx="6350000" cy="635000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1" name="Group 111"/>
            <p:cNvGrpSpPr/>
            <p:nvPr/>
          </p:nvGrpSpPr>
          <p:grpSpPr>
            <a:xfrm>
              <a:off x="2172552" y="10105340"/>
              <a:ext cx="82785" cy="82785"/>
              <a:chOff x="0" y="0"/>
              <a:chExt cx="6350000" cy="635000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3" name="Group 113"/>
            <p:cNvGrpSpPr/>
            <p:nvPr/>
          </p:nvGrpSpPr>
          <p:grpSpPr>
            <a:xfrm>
              <a:off x="2172552" y="2155235"/>
              <a:ext cx="82785" cy="82785"/>
              <a:chOff x="0" y="0"/>
              <a:chExt cx="6350000" cy="635000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5" name="Group 115"/>
            <p:cNvGrpSpPr/>
            <p:nvPr/>
          </p:nvGrpSpPr>
          <p:grpSpPr>
            <a:xfrm>
              <a:off x="2172552" y="8535719"/>
              <a:ext cx="82785" cy="82785"/>
              <a:chOff x="0" y="0"/>
              <a:chExt cx="6350000" cy="6350000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7" name="Group 117"/>
            <p:cNvGrpSpPr/>
            <p:nvPr/>
          </p:nvGrpSpPr>
          <p:grpSpPr>
            <a:xfrm>
              <a:off x="2172552" y="5342935"/>
              <a:ext cx="82785" cy="82785"/>
              <a:chOff x="0" y="0"/>
              <a:chExt cx="6350000" cy="635000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9" name="Group 119"/>
            <p:cNvGrpSpPr/>
            <p:nvPr/>
          </p:nvGrpSpPr>
          <p:grpSpPr>
            <a:xfrm>
              <a:off x="2712413" y="1075351"/>
              <a:ext cx="82785" cy="82785"/>
              <a:chOff x="0" y="0"/>
              <a:chExt cx="6350000" cy="6350000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1" name="Group 121"/>
            <p:cNvGrpSpPr/>
            <p:nvPr/>
          </p:nvGrpSpPr>
          <p:grpSpPr>
            <a:xfrm>
              <a:off x="2712413" y="7455836"/>
              <a:ext cx="82785" cy="82785"/>
              <a:chOff x="0" y="0"/>
              <a:chExt cx="6350000" cy="635000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3" name="Group 123"/>
            <p:cNvGrpSpPr/>
            <p:nvPr/>
          </p:nvGrpSpPr>
          <p:grpSpPr>
            <a:xfrm>
              <a:off x="2712413" y="4263051"/>
              <a:ext cx="82785" cy="82785"/>
              <a:chOff x="0" y="0"/>
              <a:chExt cx="6350000" cy="635000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5" name="Group 125"/>
            <p:cNvGrpSpPr/>
            <p:nvPr/>
          </p:nvGrpSpPr>
          <p:grpSpPr>
            <a:xfrm>
              <a:off x="2712413" y="10643536"/>
              <a:ext cx="82785" cy="82785"/>
              <a:chOff x="0" y="0"/>
              <a:chExt cx="6350000" cy="6350000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7" name="Group 127"/>
            <p:cNvGrpSpPr/>
            <p:nvPr/>
          </p:nvGrpSpPr>
          <p:grpSpPr>
            <a:xfrm>
              <a:off x="2712413" y="2693431"/>
              <a:ext cx="82785" cy="82785"/>
              <a:chOff x="0" y="0"/>
              <a:chExt cx="6350000" cy="635000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9" name="Group 129"/>
            <p:cNvGrpSpPr/>
            <p:nvPr/>
          </p:nvGrpSpPr>
          <p:grpSpPr>
            <a:xfrm>
              <a:off x="2712413" y="9073915"/>
              <a:ext cx="82785" cy="82785"/>
              <a:chOff x="0" y="0"/>
              <a:chExt cx="6350000" cy="6350000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1" name="Group 131"/>
            <p:cNvGrpSpPr/>
            <p:nvPr/>
          </p:nvGrpSpPr>
          <p:grpSpPr>
            <a:xfrm>
              <a:off x="2712413" y="5881131"/>
              <a:ext cx="82785" cy="82785"/>
              <a:chOff x="0" y="0"/>
              <a:chExt cx="6350000" cy="6350000"/>
            </a:xfrm>
          </p:grpSpPr>
          <p:sp>
            <p:nvSpPr>
              <p:cNvPr id="132" name="Freeform 1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3" name="Group 133"/>
            <p:cNvGrpSpPr/>
            <p:nvPr/>
          </p:nvGrpSpPr>
          <p:grpSpPr>
            <a:xfrm>
              <a:off x="545144" y="0"/>
              <a:ext cx="82785" cy="82785"/>
              <a:chOff x="0" y="0"/>
              <a:chExt cx="1913890" cy="191389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5" name="Group 135"/>
            <p:cNvGrpSpPr/>
            <p:nvPr/>
          </p:nvGrpSpPr>
          <p:grpSpPr>
            <a:xfrm>
              <a:off x="545144" y="6380485"/>
              <a:ext cx="82785" cy="82785"/>
              <a:chOff x="0" y="0"/>
              <a:chExt cx="1913890" cy="1913890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7" name="Group 137"/>
            <p:cNvGrpSpPr/>
            <p:nvPr/>
          </p:nvGrpSpPr>
          <p:grpSpPr>
            <a:xfrm>
              <a:off x="545144" y="3187700"/>
              <a:ext cx="82785" cy="82785"/>
              <a:chOff x="0" y="0"/>
              <a:chExt cx="1913890" cy="1913890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9" name="Group 139"/>
            <p:cNvGrpSpPr/>
            <p:nvPr/>
          </p:nvGrpSpPr>
          <p:grpSpPr>
            <a:xfrm>
              <a:off x="545144" y="9568185"/>
              <a:ext cx="82785" cy="82785"/>
              <a:chOff x="0" y="0"/>
              <a:chExt cx="1913890" cy="1913890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1" name="Group 141"/>
            <p:cNvGrpSpPr/>
            <p:nvPr/>
          </p:nvGrpSpPr>
          <p:grpSpPr>
            <a:xfrm>
              <a:off x="545144" y="1618080"/>
              <a:ext cx="82785" cy="82785"/>
              <a:chOff x="0" y="0"/>
              <a:chExt cx="1913890" cy="1913890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3" name="Group 143"/>
            <p:cNvGrpSpPr/>
            <p:nvPr/>
          </p:nvGrpSpPr>
          <p:grpSpPr>
            <a:xfrm>
              <a:off x="545144" y="7998564"/>
              <a:ext cx="82785" cy="82785"/>
              <a:chOff x="0" y="0"/>
              <a:chExt cx="1913890" cy="191389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5" name="Group 145"/>
            <p:cNvGrpSpPr/>
            <p:nvPr/>
          </p:nvGrpSpPr>
          <p:grpSpPr>
            <a:xfrm>
              <a:off x="545144" y="4805780"/>
              <a:ext cx="82785" cy="82785"/>
              <a:chOff x="0" y="0"/>
              <a:chExt cx="1913890" cy="1913890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7" name="Group 147"/>
            <p:cNvGrpSpPr/>
            <p:nvPr/>
          </p:nvGrpSpPr>
          <p:grpSpPr>
            <a:xfrm>
              <a:off x="3793009" y="0"/>
              <a:ext cx="82785" cy="82785"/>
              <a:chOff x="0" y="0"/>
              <a:chExt cx="1913890" cy="191389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9" name="Group 149"/>
            <p:cNvGrpSpPr/>
            <p:nvPr/>
          </p:nvGrpSpPr>
          <p:grpSpPr>
            <a:xfrm>
              <a:off x="3793009" y="6380485"/>
              <a:ext cx="82785" cy="82785"/>
              <a:chOff x="0" y="0"/>
              <a:chExt cx="1913890" cy="1913890"/>
            </a:xfrm>
          </p:grpSpPr>
          <p:sp>
            <p:nvSpPr>
              <p:cNvPr id="150" name="Freeform 1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1" name="Group 151"/>
            <p:cNvGrpSpPr/>
            <p:nvPr/>
          </p:nvGrpSpPr>
          <p:grpSpPr>
            <a:xfrm>
              <a:off x="3793009" y="3187700"/>
              <a:ext cx="82785" cy="82785"/>
              <a:chOff x="0" y="0"/>
              <a:chExt cx="1913890" cy="1913890"/>
            </a:xfrm>
          </p:grpSpPr>
          <p:sp>
            <p:nvSpPr>
              <p:cNvPr id="152" name="Freeform 1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3" name="Group 153"/>
            <p:cNvGrpSpPr/>
            <p:nvPr/>
          </p:nvGrpSpPr>
          <p:grpSpPr>
            <a:xfrm>
              <a:off x="3793009" y="9568185"/>
              <a:ext cx="82785" cy="82785"/>
              <a:chOff x="0" y="0"/>
              <a:chExt cx="1913890" cy="1913890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5" name="Group 155"/>
            <p:cNvGrpSpPr/>
            <p:nvPr/>
          </p:nvGrpSpPr>
          <p:grpSpPr>
            <a:xfrm>
              <a:off x="3793009" y="1618080"/>
              <a:ext cx="82785" cy="82785"/>
              <a:chOff x="0" y="0"/>
              <a:chExt cx="1913890" cy="1913890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7" name="Group 157"/>
            <p:cNvGrpSpPr/>
            <p:nvPr/>
          </p:nvGrpSpPr>
          <p:grpSpPr>
            <a:xfrm>
              <a:off x="3793009" y="7998564"/>
              <a:ext cx="82785" cy="82785"/>
              <a:chOff x="0" y="0"/>
              <a:chExt cx="1913890" cy="1913890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9" name="Group 159"/>
            <p:cNvGrpSpPr/>
            <p:nvPr/>
          </p:nvGrpSpPr>
          <p:grpSpPr>
            <a:xfrm>
              <a:off x="3793009" y="4805780"/>
              <a:ext cx="82785" cy="82785"/>
              <a:chOff x="0" y="0"/>
              <a:chExt cx="1913890" cy="191389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1" name="Group 161"/>
            <p:cNvGrpSpPr/>
            <p:nvPr/>
          </p:nvGrpSpPr>
          <p:grpSpPr>
            <a:xfrm>
              <a:off x="1083805" y="537155"/>
              <a:ext cx="82785" cy="82785"/>
              <a:chOff x="0" y="0"/>
              <a:chExt cx="1913890" cy="1913890"/>
            </a:xfrm>
          </p:grpSpPr>
          <p:sp>
            <p:nvSpPr>
              <p:cNvPr id="162" name="Freeform 1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3" name="Group 163"/>
            <p:cNvGrpSpPr/>
            <p:nvPr/>
          </p:nvGrpSpPr>
          <p:grpSpPr>
            <a:xfrm>
              <a:off x="1083805" y="6917640"/>
              <a:ext cx="82785" cy="82785"/>
              <a:chOff x="0" y="0"/>
              <a:chExt cx="1913890" cy="191389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5" name="Group 165"/>
            <p:cNvGrpSpPr/>
            <p:nvPr/>
          </p:nvGrpSpPr>
          <p:grpSpPr>
            <a:xfrm>
              <a:off x="1083805" y="3724855"/>
              <a:ext cx="82785" cy="82785"/>
              <a:chOff x="0" y="0"/>
              <a:chExt cx="1913890" cy="1913890"/>
            </a:xfrm>
          </p:grpSpPr>
          <p:sp>
            <p:nvSpPr>
              <p:cNvPr id="166" name="Freeform 1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7" name="Group 167"/>
            <p:cNvGrpSpPr/>
            <p:nvPr/>
          </p:nvGrpSpPr>
          <p:grpSpPr>
            <a:xfrm>
              <a:off x="1083805" y="10105340"/>
              <a:ext cx="82785" cy="82785"/>
              <a:chOff x="0" y="0"/>
              <a:chExt cx="1913890" cy="1913890"/>
            </a:xfrm>
          </p:grpSpPr>
          <p:sp>
            <p:nvSpPr>
              <p:cNvPr id="168" name="Freeform 1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9" name="Group 169"/>
            <p:cNvGrpSpPr/>
            <p:nvPr/>
          </p:nvGrpSpPr>
          <p:grpSpPr>
            <a:xfrm>
              <a:off x="1083805" y="2155235"/>
              <a:ext cx="82785" cy="82785"/>
              <a:chOff x="0" y="0"/>
              <a:chExt cx="1913890" cy="1913890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1" name="Group 171"/>
            <p:cNvGrpSpPr/>
            <p:nvPr/>
          </p:nvGrpSpPr>
          <p:grpSpPr>
            <a:xfrm>
              <a:off x="1083805" y="8535719"/>
              <a:ext cx="82785" cy="82785"/>
              <a:chOff x="0" y="0"/>
              <a:chExt cx="1913890" cy="1913890"/>
            </a:xfrm>
          </p:grpSpPr>
          <p:sp>
            <p:nvSpPr>
              <p:cNvPr id="172" name="Freeform 1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3" name="Group 173"/>
            <p:cNvGrpSpPr/>
            <p:nvPr/>
          </p:nvGrpSpPr>
          <p:grpSpPr>
            <a:xfrm>
              <a:off x="1083805" y="5342935"/>
              <a:ext cx="82785" cy="82785"/>
              <a:chOff x="0" y="0"/>
              <a:chExt cx="1913890" cy="1913890"/>
            </a:xfrm>
          </p:grpSpPr>
          <p:sp>
            <p:nvSpPr>
              <p:cNvPr id="174" name="Freeform 1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5" name="Group 175"/>
            <p:cNvGrpSpPr/>
            <p:nvPr/>
          </p:nvGrpSpPr>
          <p:grpSpPr>
            <a:xfrm>
              <a:off x="4331670" y="537155"/>
              <a:ext cx="82785" cy="82785"/>
              <a:chOff x="0" y="0"/>
              <a:chExt cx="1913890" cy="1913890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7" name="Group 177"/>
            <p:cNvGrpSpPr/>
            <p:nvPr/>
          </p:nvGrpSpPr>
          <p:grpSpPr>
            <a:xfrm>
              <a:off x="4331670" y="6917640"/>
              <a:ext cx="82785" cy="82785"/>
              <a:chOff x="0" y="0"/>
              <a:chExt cx="1913890" cy="1913890"/>
            </a:xfrm>
          </p:grpSpPr>
          <p:sp>
            <p:nvSpPr>
              <p:cNvPr id="178" name="Freeform 1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9" name="Group 179"/>
            <p:cNvGrpSpPr/>
            <p:nvPr/>
          </p:nvGrpSpPr>
          <p:grpSpPr>
            <a:xfrm>
              <a:off x="4331670" y="3724855"/>
              <a:ext cx="82785" cy="82785"/>
              <a:chOff x="0" y="0"/>
              <a:chExt cx="1913890" cy="1913890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1" name="Group 181"/>
            <p:cNvGrpSpPr/>
            <p:nvPr/>
          </p:nvGrpSpPr>
          <p:grpSpPr>
            <a:xfrm>
              <a:off x="4331670" y="10105340"/>
              <a:ext cx="82785" cy="82785"/>
              <a:chOff x="0" y="0"/>
              <a:chExt cx="1913890" cy="1913890"/>
            </a:xfrm>
          </p:grpSpPr>
          <p:sp>
            <p:nvSpPr>
              <p:cNvPr id="182" name="Freeform 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3" name="Group 183"/>
            <p:cNvGrpSpPr/>
            <p:nvPr/>
          </p:nvGrpSpPr>
          <p:grpSpPr>
            <a:xfrm>
              <a:off x="4331670" y="2155235"/>
              <a:ext cx="82785" cy="82785"/>
              <a:chOff x="0" y="0"/>
              <a:chExt cx="1913890" cy="1913890"/>
            </a:xfrm>
          </p:grpSpPr>
          <p:sp>
            <p:nvSpPr>
              <p:cNvPr id="184" name="Freeform 1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5" name="Group 185"/>
            <p:cNvGrpSpPr/>
            <p:nvPr/>
          </p:nvGrpSpPr>
          <p:grpSpPr>
            <a:xfrm>
              <a:off x="4331670" y="8535719"/>
              <a:ext cx="82785" cy="82785"/>
              <a:chOff x="0" y="0"/>
              <a:chExt cx="1913890" cy="1913890"/>
            </a:xfrm>
          </p:grpSpPr>
          <p:sp>
            <p:nvSpPr>
              <p:cNvPr id="186" name="Freeform 1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7" name="Group 187"/>
            <p:cNvGrpSpPr/>
            <p:nvPr/>
          </p:nvGrpSpPr>
          <p:grpSpPr>
            <a:xfrm>
              <a:off x="4331670" y="5342935"/>
              <a:ext cx="82785" cy="82785"/>
              <a:chOff x="0" y="0"/>
              <a:chExt cx="1913890" cy="1913890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9" name="Group 189"/>
            <p:cNvGrpSpPr/>
            <p:nvPr/>
          </p:nvGrpSpPr>
          <p:grpSpPr>
            <a:xfrm>
              <a:off x="1623665" y="1075351"/>
              <a:ext cx="82785" cy="82785"/>
              <a:chOff x="0" y="0"/>
              <a:chExt cx="1913890" cy="1913890"/>
            </a:xfrm>
          </p:grpSpPr>
          <p:sp>
            <p:nvSpPr>
              <p:cNvPr id="190" name="Freeform 1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1" name="Group 191"/>
            <p:cNvGrpSpPr/>
            <p:nvPr/>
          </p:nvGrpSpPr>
          <p:grpSpPr>
            <a:xfrm>
              <a:off x="1623665" y="7455836"/>
              <a:ext cx="82785" cy="82785"/>
              <a:chOff x="0" y="0"/>
              <a:chExt cx="1913890" cy="1913890"/>
            </a:xfrm>
          </p:grpSpPr>
          <p:sp>
            <p:nvSpPr>
              <p:cNvPr id="192" name="Freeform 1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3" name="Group 193"/>
            <p:cNvGrpSpPr/>
            <p:nvPr/>
          </p:nvGrpSpPr>
          <p:grpSpPr>
            <a:xfrm>
              <a:off x="1623665" y="4263051"/>
              <a:ext cx="82785" cy="82785"/>
              <a:chOff x="0" y="0"/>
              <a:chExt cx="1913890" cy="1913890"/>
            </a:xfrm>
          </p:grpSpPr>
          <p:sp>
            <p:nvSpPr>
              <p:cNvPr id="194" name="Freeform 1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5" name="Group 195"/>
            <p:cNvGrpSpPr/>
            <p:nvPr/>
          </p:nvGrpSpPr>
          <p:grpSpPr>
            <a:xfrm>
              <a:off x="1623665" y="10643536"/>
              <a:ext cx="82785" cy="82785"/>
              <a:chOff x="0" y="0"/>
              <a:chExt cx="1913890" cy="1913890"/>
            </a:xfrm>
          </p:grpSpPr>
          <p:sp>
            <p:nvSpPr>
              <p:cNvPr id="196" name="Freeform 1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7" name="Group 197"/>
            <p:cNvGrpSpPr/>
            <p:nvPr/>
          </p:nvGrpSpPr>
          <p:grpSpPr>
            <a:xfrm>
              <a:off x="1623665" y="2693431"/>
              <a:ext cx="82785" cy="82785"/>
              <a:chOff x="0" y="0"/>
              <a:chExt cx="1913890" cy="1913890"/>
            </a:xfrm>
          </p:grpSpPr>
          <p:sp>
            <p:nvSpPr>
              <p:cNvPr id="198" name="Freeform 1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9" name="Group 199"/>
            <p:cNvGrpSpPr/>
            <p:nvPr/>
          </p:nvGrpSpPr>
          <p:grpSpPr>
            <a:xfrm>
              <a:off x="1623665" y="9073915"/>
              <a:ext cx="82785" cy="82785"/>
              <a:chOff x="0" y="0"/>
              <a:chExt cx="1913890" cy="1913890"/>
            </a:xfrm>
          </p:grpSpPr>
          <p:sp>
            <p:nvSpPr>
              <p:cNvPr id="200" name="Freeform 2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1" name="Group 201"/>
            <p:cNvGrpSpPr/>
            <p:nvPr/>
          </p:nvGrpSpPr>
          <p:grpSpPr>
            <a:xfrm>
              <a:off x="1623665" y="5881131"/>
              <a:ext cx="82785" cy="82785"/>
              <a:chOff x="0" y="0"/>
              <a:chExt cx="1913890" cy="1913890"/>
            </a:xfrm>
          </p:grpSpPr>
          <p:sp>
            <p:nvSpPr>
              <p:cNvPr id="202" name="Freeform 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3" name="Group 203"/>
            <p:cNvGrpSpPr/>
            <p:nvPr/>
          </p:nvGrpSpPr>
          <p:grpSpPr>
            <a:xfrm>
              <a:off x="6405" y="1075351"/>
              <a:ext cx="82785" cy="82785"/>
              <a:chOff x="0" y="0"/>
              <a:chExt cx="1913890" cy="1913890"/>
            </a:xfrm>
          </p:grpSpPr>
          <p:sp>
            <p:nvSpPr>
              <p:cNvPr id="204" name="Freeform 2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5" name="Group 205"/>
            <p:cNvGrpSpPr/>
            <p:nvPr/>
          </p:nvGrpSpPr>
          <p:grpSpPr>
            <a:xfrm>
              <a:off x="6405" y="7455836"/>
              <a:ext cx="82785" cy="82785"/>
              <a:chOff x="0" y="0"/>
              <a:chExt cx="1913890" cy="1913890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7" name="Group 207"/>
            <p:cNvGrpSpPr/>
            <p:nvPr/>
          </p:nvGrpSpPr>
          <p:grpSpPr>
            <a:xfrm>
              <a:off x="6405" y="4263051"/>
              <a:ext cx="82785" cy="82785"/>
              <a:chOff x="0" y="0"/>
              <a:chExt cx="1913890" cy="1913890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9" name="Group 209"/>
            <p:cNvGrpSpPr/>
            <p:nvPr/>
          </p:nvGrpSpPr>
          <p:grpSpPr>
            <a:xfrm>
              <a:off x="6405" y="10643536"/>
              <a:ext cx="82785" cy="82785"/>
              <a:chOff x="0" y="0"/>
              <a:chExt cx="1913890" cy="1913890"/>
            </a:xfrm>
          </p:grpSpPr>
          <p:sp>
            <p:nvSpPr>
              <p:cNvPr id="210" name="Freeform 2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1" name="Group 211"/>
            <p:cNvGrpSpPr/>
            <p:nvPr/>
          </p:nvGrpSpPr>
          <p:grpSpPr>
            <a:xfrm>
              <a:off x="6405" y="2693431"/>
              <a:ext cx="82785" cy="82785"/>
              <a:chOff x="0" y="0"/>
              <a:chExt cx="1913890" cy="1913890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3" name="Group 213"/>
            <p:cNvGrpSpPr/>
            <p:nvPr/>
          </p:nvGrpSpPr>
          <p:grpSpPr>
            <a:xfrm>
              <a:off x="6405" y="9073915"/>
              <a:ext cx="82785" cy="82785"/>
              <a:chOff x="0" y="0"/>
              <a:chExt cx="1913890" cy="1913890"/>
            </a:xfrm>
          </p:grpSpPr>
          <p:sp>
            <p:nvSpPr>
              <p:cNvPr id="214" name="Freeform 2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5" name="Group 215"/>
            <p:cNvGrpSpPr/>
            <p:nvPr/>
          </p:nvGrpSpPr>
          <p:grpSpPr>
            <a:xfrm>
              <a:off x="6405" y="5881131"/>
              <a:ext cx="82785" cy="82785"/>
              <a:chOff x="0" y="0"/>
              <a:chExt cx="1913890" cy="1913890"/>
            </a:xfrm>
          </p:grpSpPr>
          <p:sp>
            <p:nvSpPr>
              <p:cNvPr id="216" name="Freeform 2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7" name="Group 217"/>
            <p:cNvGrpSpPr/>
            <p:nvPr/>
          </p:nvGrpSpPr>
          <p:grpSpPr>
            <a:xfrm>
              <a:off x="3254270" y="1075351"/>
              <a:ext cx="82785" cy="82785"/>
              <a:chOff x="0" y="0"/>
              <a:chExt cx="1913890" cy="1913890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9" name="Group 219"/>
            <p:cNvGrpSpPr/>
            <p:nvPr/>
          </p:nvGrpSpPr>
          <p:grpSpPr>
            <a:xfrm>
              <a:off x="3254270" y="7455836"/>
              <a:ext cx="82785" cy="82785"/>
              <a:chOff x="0" y="0"/>
              <a:chExt cx="1913890" cy="1913890"/>
            </a:xfrm>
          </p:grpSpPr>
          <p:sp>
            <p:nvSpPr>
              <p:cNvPr id="220" name="Freeform 2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1" name="Group 221"/>
            <p:cNvGrpSpPr/>
            <p:nvPr/>
          </p:nvGrpSpPr>
          <p:grpSpPr>
            <a:xfrm>
              <a:off x="3254270" y="4263051"/>
              <a:ext cx="82785" cy="82785"/>
              <a:chOff x="0" y="0"/>
              <a:chExt cx="1913890" cy="1913890"/>
            </a:xfrm>
          </p:grpSpPr>
          <p:sp>
            <p:nvSpPr>
              <p:cNvPr id="222" name="Freeform 2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3" name="Group 223"/>
            <p:cNvGrpSpPr/>
            <p:nvPr/>
          </p:nvGrpSpPr>
          <p:grpSpPr>
            <a:xfrm>
              <a:off x="3254270" y="10643536"/>
              <a:ext cx="82785" cy="82785"/>
              <a:chOff x="0" y="0"/>
              <a:chExt cx="1913890" cy="1913890"/>
            </a:xfrm>
          </p:grpSpPr>
          <p:sp>
            <p:nvSpPr>
              <p:cNvPr id="224" name="Freeform 2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5" name="Group 225"/>
            <p:cNvGrpSpPr/>
            <p:nvPr/>
          </p:nvGrpSpPr>
          <p:grpSpPr>
            <a:xfrm>
              <a:off x="3254270" y="2693431"/>
              <a:ext cx="82785" cy="82785"/>
              <a:chOff x="0" y="0"/>
              <a:chExt cx="1913890" cy="1913890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7" name="Group 227"/>
            <p:cNvGrpSpPr/>
            <p:nvPr/>
          </p:nvGrpSpPr>
          <p:grpSpPr>
            <a:xfrm>
              <a:off x="3254270" y="9073915"/>
              <a:ext cx="82785" cy="82785"/>
              <a:chOff x="0" y="0"/>
              <a:chExt cx="1913890" cy="1913890"/>
            </a:xfrm>
          </p:grpSpPr>
          <p:sp>
            <p:nvSpPr>
              <p:cNvPr id="228" name="Freeform 2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9" name="Group 229"/>
            <p:cNvGrpSpPr/>
            <p:nvPr/>
          </p:nvGrpSpPr>
          <p:grpSpPr>
            <a:xfrm>
              <a:off x="3254270" y="5881131"/>
              <a:ext cx="82785" cy="82785"/>
              <a:chOff x="0" y="0"/>
              <a:chExt cx="1913890" cy="1913890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1" name="Group 231"/>
            <p:cNvGrpSpPr/>
            <p:nvPr/>
          </p:nvGrpSpPr>
          <p:grpSpPr>
            <a:xfrm>
              <a:off x="2172630" y="0"/>
              <a:ext cx="82785" cy="82785"/>
              <a:chOff x="0" y="0"/>
              <a:chExt cx="1913890" cy="1913890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3" name="Group 233"/>
            <p:cNvGrpSpPr/>
            <p:nvPr/>
          </p:nvGrpSpPr>
          <p:grpSpPr>
            <a:xfrm>
              <a:off x="2172630" y="6380485"/>
              <a:ext cx="82785" cy="82785"/>
              <a:chOff x="0" y="0"/>
              <a:chExt cx="1913890" cy="1913890"/>
            </a:xfrm>
          </p:grpSpPr>
          <p:sp>
            <p:nvSpPr>
              <p:cNvPr id="234" name="Freeform 2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5" name="Group 235"/>
            <p:cNvGrpSpPr/>
            <p:nvPr/>
          </p:nvGrpSpPr>
          <p:grpSpPr>
            <a:xfrm>
              <a:off x="2172630" y="3187700"/>
              <a:ext cx="82785" cy="82785"/>
              <a:chOff x="0" y="0"/>
              <a:chExt cx="1913890" cy="1913890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7" name="Group 237"/>
            <p:cNvGrpSpPr/>
            <p:nvPr/>
          </p:nvGrpSpPr>
          <p:grpSpPr>
            <a:xfrm>
              <a:off x="2172630" y="9568185"/>
              <a:ext cx="82785" cy="82785"/>
              <a:chOff x="0" y="0"/>
              <a:chExt cx="1913890" cy="1913890"/>
            </a:xfrm>
          </p:grpSpPr>
          <p:sp>
            <p:nvSpPr>
              <p:cNvPr id="238" name="Freeform 2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9" name="Group 239"/>
            <p:cNvGrpSpPr/>
            <p:nvPr/>
          </p:nvGrpSpPr>
          <p:grpSpPr>
            <a:xfrm>
              <a:off x="2172630" y="1618080"/>
              <a:ext cx="82785" cy="82785"/>
              <a:chOff x="0" y="0"/>
              <a:chExt cx="1913890" cy="1913890"/>
            </a:xfrm>
          </p:grpSpPr>
          <p:sp>
            <p:nvSpPr>
              <p:cNvPr id="240" name="Freeform 2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1" name="Group 241"/>
            <p:cNvGrpSpPr/>
            <p:nvPr/>
          </p:nvGrpSpPr>
          <p:grpSpPr>
            <a:xfrm>
              <a:off x="2172630" y="7998564"/>
              <a:ext cx="82785" cy="82785"/>
              <a:chOff x="0" y="0"/>
              <a:chExt cx="1913890" cy="191389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3" name="Group 243"/>
            <p:cNvGrpSpPr/>
            <p:nvPr/>
          </p:nvGrpSpPr>
          <p:grpSpPr>
            <a:xfrm>
              <a:off x="2172630" y="4805780"/>
              <a:ext cx="82785" cy="82785"/>
              <a:chOff x="0" y="0"/>
              <a:chExt cx="1913890" cy="1913890"/>
            </a:xfrm>
          </p:grpSpPr>
          <p:sp>
            <p:nvSpPr>
              <p:cNvPr id="244" name="Freeform 2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5" name="Group 245"/>
            <p:cNvGrpSpPr/>
            <p:nvPr/>
          </p:nvGrpSpPr>
          <p:grpSpPr>
            <a:xfrm>
              <a:off x="2711291" y="537155"/>
              <a:ext cx="82785" cy="82785"/>
              <a:chOff x="0" y="0"/>
              <a:chExt cx="1913890" cy="1913890"/>
            </a:xfrm>
          </p:grpSpPr>
          <p:sp>
            <p:nvSpPr>
              <p:cNvPr id="246" name="Freeform 2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7" name="Group 247"/>
            <p:cNvGrpSpPr/>
            <p:nvPr/>
          </p:nvGrpSpPr>
          <p:grpSpPr>
            <a:xfrm>
              <a:off x="2711291" y="6917640"/>
              <a:ext cx="82785" cy="82785"/>
              <a:chOff x="0" y="0"/>
              <a:chExt cx="1913890" cy="1913890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9" name="Group 249"/>
            <p:cNvGrpSpPr/>
            <p:nvPr/>
          </p:nvGrpSpPr>
          <p:grpSpPr>
            <a:xfrm>
              <a:off x="2711291" y="3724855"/>
              <a:ext cx="82785" cy="82785"/>
              <a:chOff x="0" y="0"/>
              <a:chExt cx="1913890" cy="1913890"/>
            </a:xfrm>
          </p:grpSpPr>
          <p:sp>
            <p:nvSpPr>
              <p:cNvPr id="250" name="Freeform 2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1" name="Group 251"/>
            <p:cNvGrpSpPr/>
            <p:nvPr/>
          </p:nvGrpSpPr>
          <p:grpSpPr>
            <a:xfrm>
              <a:off x="2711291" y="10105340"/>
              <a:ext cx="82785" cy="82785"/>
              <a:chOff x="0" y="0"/>
              <a:chExt cx="1913890" cy="1913890"/>
            </a:xfrm>
          </p:grpSpPr>
          <p:sp>
            <p:nvSpPr>
              <p:cNvPr id="252" name="Freeform 2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3" name="Group 253"/>
            <p:cNvGrpSpPr/>
            <p:nvPr/>
          </p:nvGrpSpPr>
          <p:grpSpPr>
            <a:xfrm>
              <a:off x="2711291" y="2155235"/>
              <a:ext cx="82785" cy="82785"/>
              <a:chOff x="0" y="0"/>
              <a:chExt cx="1913890" cy="1913890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5" name="Group 255"/>
            <p:cNvGrpSpPr/>
            <p:nvPr/>
          </p:nvGrpSpPr>
          <p:grpSpPr>
            <a:xfrm>
              <a:off x="2711291" y="8535719"/>
              <a:ext cx="82785" cy="82785"/>
              <a:chOff x="0" y="0"/>
              <a:chExt cx="1913890" cy="1913890"/>
            </a:xfrm>
          </p:grpSpPr>
          <p:sp>
            <p:nvSpPr>
              <p:cNvPr id="256" name="Freeform 2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7" name="Group 257"/>
            <p:cNvGrpSpPr/>
            <p:nvPr/>
          </p:nvGrpSpPr>
          <p:grpSpPr>
            <a:xfrm>
              <a:off x="2711291" y="5342935"/>
              <a:ext cx="82785" cy="82785"/>
              <a:chOff x="0" y="0"/>
              <a:chExt cx="1913890" cy="1913890"/>
            </a:xfrm>
          </p:grpSpPr>
          <p:sp>
            <p:nvSpPr>
              <p:cNvPr id="258" name="Freeform 2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9" name="Group 259"/>
            <p:cNvGrpSpPr>
              <a:grpSpLocks noChangeAspect="1"/>
            </p:cNvGrpSpPr>
            <p:nvPr/>
          </p:nvGrpSpPr>
          <p:grpSpPr>
            <a:xfrm>
              <a:off x="1083883" y="0"/>
              <a:ext cx="95594" cy="82785"/>
              <a:chOff x="0" y="0"/>
              <a:chExt cx="6350000" cy="5499100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1" name="Group 261"/>
            <p:cNvGrpSpPr>
              <a:grpSpLocks noChangeAspect="1"/>
            </p:cNvGrpSpPr>
            <p:nvPr/>
          </p:nvGrpSpPr>
          <p:grpSpPr>
            <a:xfrm>
              <a:off x="1083883" y="6380485"/>
              <a:ext cx="95594" cy="82785"/>
              <a:chOff x="0" y="0"/>
              <a:chExt cx="6350000" cy="5499100"/>
            </a:xfrm>
          </p:grpSpPr>
          <p:sp>
            <p:nvSpPr>
              <p:cNvPr id="262" name="Freeform 2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3" name="Group 263"/>
            <p:cNvGrpSpPr>
              <a:grpSpLocks noChangeAspect="1"/>
            </p:cNvGrpSpPr>
            <p:nvPr/>
          </p:nvGrpSpPr>
          <p:grpSpPr>
            <a:xfrm>
              <a:off x="1083883" y="3187700"/>
              <a:ext cx="95594" cy="82785"/>
              <a:chOff x="0" y="0"/>
              <a:chExt cx="6350000" cy="5499100"/>
            </a:xfrm>
          </p:grpSpPr>
          <p:sp>
            <p:nvSpPr>
              <p:cNvPr id="264" name="Freeform 2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5" name="Group 265"/>
            <p:cNvGrpSpPr>
              <a:grpSpLocks noChangeAspect="1"/>
            </p:cNvGrpSpPr>
            <p:nvPr/>
          </p:nvGrpSpPr>
          <p:grpSpPr>
            <a:xfrm>
              <a:off x="1083883" y="9568185"/>
              <a:ext cx="95594" cy="82785"/>
              <a:chOff x="0" y="0"/>
              <a:chExt cx="6350000" cy="5499100"/>
            </a:xfrm>
          </p:grpSpPr>
          <p:sp>
            <p:nvSpPr>
              <p:cNvPr id="266" name="Freeform 2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7" name="Group 267"/>
            <p:cNvGrpSpPr>
              <a:grpSpLocks noChangeAspect="1"/>
            </p:cNvGrpSpPr>
            <p:nvPr/>
          </p:nvGrpSpPr>
          <p:grpSpPr>
            <a:xfrm>
              <a:off x="1083883" y="1618080"/>
              <a:ext cx="95594" cy="82785"/>
              <a:chOff x="0" y="0"/>
              <a:chExt cx="6350000" cy="5499100"/>
            </a:xfrm>
          </p:grpSpPr>
          <p:sp>
            <p:nvSpPr>
              <p:cNvPr id="268" name="Freeform 2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9" name="Group 269"/>
            <p:cNvGrpSpPr>
              <a:grpSpLocks noChangeAspect="1"/>
            </p:cNvGrpSpPr>
            <p:nvPr/>
          </p:nvGrpSpPr>
          <p:grpSpPr>
            <a:xfrm>
              <a:off x="1083883" y="7998564"/>
              <a:ext cx="95594" cy="82785"/>
              <a:chOff x="0" y="0"/>
              <a:chExt cx="6350000" cy="5499100"/>
            </a:xfrm>
          </p:grpSpPr>
          <p:sp>
            <p:nvSpPr>
              <p:cNvPr id="270" name="Freeform 2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71" name="Group 271"/>
            <p:cNvGrpSpPr>
              <a:grpSpLocks noChangeAspect="1"/>
            </p:cNvGrpSpPr>
            <p:nvPr/>
          </p:nvGrpSpPr>
          <p:grpSpPr>
            <a:xfrm>
              <a:off x="1083883" y="4805780"/>
              <a:ext cx="95594" cy="82785"/>
              <a:chOff x="0" y="0"/>
              <a:chExt cx="6350000" cy="5499100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73" name="Group 273"/>
            <p:cNvGrpSpPr>
              <a:grpSpLocks noChangeAspect="1"/>
            </p:cNvGrpSpPr>
            <p:nvPr/>
          </p:nvGrpSpPr>
          <p:grpSpPr>
            <a:xfrm>
              <a:off x="4331748" y="0"/>
              <a:ext cx="95594" cy="82785"/>
              <a:chOff x="0" y="0"/>
              <a:chExt cx="6350000" cy="5499100"/>
            </a:xfrm>
          </p:grpSpPr>
          <p:sp>
            <p:nvSpPr>
              <p:cNvPr id="274" name="Freeform 2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75" name="Group 275"/>
            <p:cNvGrpSpPr>
              <a:grpSpLocks noChangeAspect="1"/>
            </p:cNvGrpSpPr>
            <p:nvPr/>
          </p:nvGrpSpPr>
          <p:grpSpPr>
            <a:xfrm>
              <a:off x="4331748" y="6380485"/>
              <a:ext cx="95594" cy="82785"/>
              <a:chOff x="0" y="0"/>
              <a:chExt cx="6350000" cy="5499100"/>
            </a:xfrm>
          </p:grpSpPr>
          <p:sp>
            <p:nvSpPr>
              <p:cNvPr id="276" name="Freeform 2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77" name="Group 277"/>
            <p:cNvGrpSpPr>
              <a:grpSpLocks noChangeAspect="1"/>
            </p:cNvGrpSpPr>
            <p:nvPr/>
          </p:nvGrpSpPr>
          <p:grpSpPr>
            <a:xfrm>
              <a:off x="4331748" y="3187700"/>
              <a:ext cx="95594" cy="82785"/>
              <a:chOff x="0" y="0"/>
              <a:chExt cx="6350000" cy="5499100"/>
            </a:xfrm>
          </p:grpSpPr>
          <p:sp>
            <p:nvSpPr>
              <p:cNvPr id="278" name="Freeform 2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79" name="Group 279"/>
            <p:cNvGrpSpPr>
              <a:grpSpLocks noChangeAspect="1"/>
            </p:cNvGrpSpPr>
            <p:nvPr/>
          </p:nvGrpSpPr>
          <p:grpSpPr>
            <a:xfrm>
              <a:off x="4331748" y="9568185"/>
              <a:ext cx="95594" cy="82785"/>
              <a:chOff x="0" y="0"/>
              <a:chExt cx="6350000" cy="5499100"/>
            </a:xfrm>
          </p:grpSpPr>
          <p:sp>
            <p:nvSpPr>
              <p:cNvPr id="280" name="Freeform 2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81" name="Group 281"/>
            <p:cNvGrpSpPr>
              <a:grpSpLocks noChangeAspect="1"/>
            </p:cNvGrpSpPr>
            <p:nvPr/>
          </p:nvGrpSpPr>
          <p:grpSpPr>
            <a:xfrm>
              <a:off x="4331748" y="1618080"/>
              <a:ext cx="95594" cy="82785"/>
              <a:chOff x="0" y="0"/>
              <a:chExt cx="6350000" cy="5499100"/>
            </a:xfrm>
          </p:grpSpPr>
          <p:sp>
            <p:nvSpPr>
              <p:cNvPr id="282" name="Freeform 2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83" name="Group 283"/>
            <p:cNvGrpSpPr>
              <a:grpSpLocks noChangeAspect="1"/>
            </p:cNvGrpSpPr>
            <p:nvPr/>
          </p:nvGrpSpPr>
          <p:grpSpPr>
            <a:xfrm>
              <a:off x="4331748" y="7998564"/>
              <a:ext cx="95594" cy="82785"/>
              <a:chOff x="0" y="0"/>
              <a:chExt cx="6350000" cy="5499100"/>
            </a:xfrm>
          </p:grpSpPr>
          <p:sp>
            <p:nvSpPr>
              <p:cNvPr id="284" name="Freeform 2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85" name="Group 285"/>
            <p:cNvGrpSpPr>
              <a:grpSpLocks noChangeAspect="1"/>
            </p:cNvGrpSpPr>
            <p:nvPr/>
          </p:nvGrpSpPr>
          <p:grpSpPr>
            <a:xfrm>
              <a:off x="4331748" y="4805780"/>
              <a:ext cx="95594" cy="82785"/>
              <a:chOff x="0" y="0"/>
              <a:chExt cx="6350000" cy="5499100"/>
            </a:xfrm>
          </p:grpSpPr>
          <p:sp>
            <p:nvSpPr>
              <p:cNvPr id="286" name="Freeform 2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87" name="Group 287"/>
            <p:cNvGrpSpPr>
              <a:grpSpLocks noChangeAspect="1"/>
            </p:cNvGrpSpPr>
            <p:nvPr/>
          </p:nvGrpSpPr>
          <p:grpSpPr>
            <a:xfrm>
              <a:off x="1622544" y="537155"/>
              <a:ext cx="95594" cy="82785"/>
              <a:chOff x="0" y="0"/>
              <a:chExt cx="6350000" cy="5499100"/>
            </a:xfrm>
          </p:grpSpPr>
          <p:sp>
            <p:nvSpPr>
              <p:cNvPr id="288" name="Freeform 2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89" name="Group 289"/>
            <p:cNvGrpSpPr>
              <a:grpSpLocks noChangeAspect="1"/>
            </p:cNvGrpSpPr>
            <p:nvPr/>
          </p:nvGrpSpPr>
          <p:grpSpPr>
            <a:xfrm>
              <a:off x="1622544" y="6917640"/>
              <a:ext cx="95594" cy="82785"/>
              <a:chOff x="0" y="0"/>
              <a:chExt cx="6350000" cy="5499100"/>
            </a:xfrm>
          </p:grpSpPr>
          <p:sp>
            <p:nvSpPr>
              <p:cNvPr id="290" name="Freeform 2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91" name="Group 291"/>
            <p:cNvGrpSpPr>
              <a:grpSpLocks noChangeAspect="1"/>
            </p:cNvGrpSpPr>
            <p:nvPr/>
          </p:nvGrpSpPr>
          <p:grpSpPr>
            <a:xfrm>
              <a:off x="1622544" y="3724855"/>
              <a:ext cx="95594" cy="82785"/>
              <a:chOff x="0" y="0"/>
              <a:chExt cx="6350000" cy="5499100"/>
            </a:xfrm>
          </p:grpSpPr>
          <p:sp>
            <p:nvSpPr>
              <p:cNvPr id="292" name="Freeform 2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93" name="Group 293"/>
            <p:cNvGrpSpPr>
              <a:grpSpLocks noChangeAspect="1"/>
            </p:cNvGrpSpPr>
            <p:nvPr/>
          </p:nvGrpSpPr>
          <p:grpSpPr>
            <a:xfrm>
              <a:off x="1622544" y="10105340"/>
              <a:ext cx="95594" cy="82785"/>
              <a:chOff x="0" y="0"/>
              <a:chExt cx="6350000" cy="5499100"/>
            </a:xfrm>
          </p:grpSpPr>
          <p:sp>
            <p:nvSpPr>
              <p:cNvPr id="294" name="Freeform 2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95" name="Group 295"/>
            <p:cNvGrpSpPr>
              <a:grpSpLocks noChangeAspect="1"/>
            </p:cNvGrpSpPr>
            <p:nvPr/>
          </p:nvGrpSpPr>
          <p:grpSpPr>
            <a:xfrm>
              <a:off x="1622544" y="2155235"/>
              <a:ext cx="95594" cy="82785"/>
              <a:chOff x="0" y="0"/>
              <a:chExt cx="6350000" cy="5499100"/>
            </a:xfrm>
          </p:grpSpPr>
          <p:sp>
            <p:nvSpPr>
              <p:cNvPr id="296" name="Freeform 2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97" name="Group 297"/>
            <p:cNvGrpSpPr>
              <a:grpSpLocks noChangeAspect="1"/>
            </p:cNvGrpSpPr>
            <p:nvPr/>
          </p:nvGrpSpPr>
          <p:grpSpPr>
            <a:xfrm>
              <a:off x="1622544" y="8535719"/>
              <a:ext cx="95594" cy="82785"/>
              <a:chOff x="0" y="0"/>
              <a:chExt cx="6350000" cy="5499100"/>
            </a:xfrm>
          </p:grpSpPr>
          <p:sp>
            <p:nvSpPr>
              <p:cNvPr id="298" name="Freeform 2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99" name="Group 299"/>
            <p:cNvGrpSpPr>
              <a:grpSpLocks noChangeAspect="1"/>
            </p:cNvGrpSpPr>
            <p:nvPr/>
          </p:nvGrpSpPr>
          <p:grpSpPr>
            <a:xfrm>
              <a:off x="1622544" y="5342935"/>
              <a:ext cx="95594" cy="82785"/>
              <a:chOff x="0" y="0"/>
              <a:chExt cx="6350000" cy="5499100"/>
            </a:xfrm>
          </p:grpSpPr>
          <p:sp>
            <p:nvSpPr>
              <p:cNvPr id="300" name="Freeform 3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1" name="Group 301"/>
            <p:cNvGrpSpPr>
              <a:grpSpLocks noChangeAspect="1"/>
            </p:cNvGrpSpPr>
            <p:nvPr/>
          </p:nvGrpSpPr>
          <p:grpSpPr>
            <a:xfrm>
              <a:off x="2162405" y="1075351"/>
              <a:ext cx="95594" cy="82785"/>
              <a:chOff x="0" y="0"/>
              <a:chExt cx="6350000" cy="5499100"/>
            </a:xfrm>
          </p:grpSpPr>
          <p:sp>
            <p:nvSpPr>
              <p:cNvPr id="302" name="Freeform 3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3" name="Group 303"/>
            <p:cNvGrpSpPr>
              <a:grpSpLocks noChangeAspect="1"/>
            </p:cNvGrpSpPr>
            <p:nvPr/>
          </p:nvGrpSpPr>
          <p:grpSpPr>
            <a:xfrm>
              <a:off x="2162405" y="7455836"/>
              <a:ext cx="95594" cy="82785"/>
              <a:chOff x="0" y="0"/>
              <a:chExt cx="6350000" cy="5499100"/>
            </a:xfrm>
          </p:grpSpPr>
          <p:sp>
            <p:nvSpPr>
              <p:cNvPr id="304" name="Freeform 3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5" name="Group 305"/>
            <p:cNvGrpSpPr>
              <a:grpSpLocks noChangeAspect="1"/>
            </p:cNvGrpSpPr>
            <p:nvPr/>
          </p:nvGrpSpPr>
          <p:grpSpPr>
            <a:xfrm>
              <a:off x="2162405" y="4263051"/>
              <a:ext cx="95594" cy="82785"/>
              <a:chOff x="0" y="0"/>
              <a:chExt cx="6350000" cy="5499100"/>
            </a:xfrm>
          </p:grpSpPr>
          <p:sp>
            <p:nvSpPr>
              <p:cNvPr id="306" name="Freeform 3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7" name="Group 307"/>
            <p:cNvGrpSpPr>
              <a:grpSpLocks noChangeAspect="1"/>
            </p:cNvGrpSpPr>
            <p:nvPr/>
          </p:nvGrpSpPr>
          <p:grpSpPr>
            <a:xfrm>
              <a:off x="2162405" y="10643536"/>
              <a:ext cx="95594" cy="82785"/>
              <a:chOff x="0" y="0"/>
              <a:chExt cx="6350000" cy="5499100"/>
            </a:xfrm>
          </p:grpSpPr>
          <p:sp>
            <p:nvSpPr>
              <p:cNvPr id="308" name="Freeform 3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9" name="Group 309"/>
            <p:cNvGrpSpPr>
              <a:grpSpLocks noChangeAspect="1"/>
            </p:cNvGrpSpPr>
            <p:nvPr/>
          </p:nvGrpSpPr>
          <p:grpSpPr>
            <a:xfrm>
              <a:off x="2162405" y="2693431"/>
              <a:ext cx="95594" cy="82785"/>
              <a:chOff x="0" y="0"/>
              <a:chExt cx="6350000" cy="5499100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11" name="Group 311"/>
            <p:cNvGrpSpPr>
              <a:grpSpLocks noChangeAspect="1"/>
            </p:cNvGrpSpPr>
            <p:nvPr/>
          </p:nvGrpSpPr>
          <p:grpSpPr>
            <a:xfrm>
              <a:off x="2162405" y="9073915"/>
              <a:ext cx="95594" cy="82785"/>
              <a:chOff x="0" y="0"/>
              <a:chExt cx="6350000" cy="5499100"/>
            </a:xfrm>
          </p:grpSpPr>
          <p:sp>
            <p:nvSpPr>
              <p:cNvPr id="312" name="Freeform 3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13" name="Group 313"/>
            <p:cNvGrpSpPr>
              <a:grpSpLocks noChangeAspect="1"/>
            </p:cNvGrpSpPr>
            <p:nvPr/>
          </p:nvGrpSpPr>
          <p:grpSpPr>
            <a:xfrm>
              <a:off x="2162405" y="5881131"/>
              <a:ext cx="95594" cy="82785"/>
              <a:chOff x="0" y="0"/>
              <a:chExt cx="6350000" cy="5499100"/>
            </a:xfrm>
          </p:grpSpPr>
          <p:sp>
            <p:nvSpPr>
              <p:cNvPr id="314" name="Freeform 3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15" name="Group 315"/>
            <p:cNvGrpSpPr>
              <a:grpSpLocks noChangeAspect="1"/>
            </p:cNvGrpSpPr>
            <p:nvPr/>
          </p:nvGrpSpPr>
          <p:grpSpPr>
            <a:xfrm>
              <a:off x="545144" y="1075351"/>
              <a:ext cx="95594" cy="82785"/>
              <a:chOff x="0" y="0"/>
              <a:chExt cx="6350000" cy="5499100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17" name="Group 317"/>
            <p:cNvGrpSpPr>
              <a:grpSpLocks noChangeAspect="1"/>
            </p:cNvGrpSpPr>
            <p:nvPr/>
          </p:nvGrpSpPr>
          <p:grpSpPr>
            <a:xfrm>
              <a:off x="545144" y="7455836"/>
              <a:ext cx="95594" cy="82785"/>
              <a:chOff x="0" y="0"/>
              <a:chExt cx="6350000" cy="5499100"/>
            </a:xfrm>
          </p:grpSpPr>
          <p:sp>
            <p:nvSpPr>
              <p:cNvPr id="318" name="Freeform 3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19" name="Group 319"/>
            <p:cNvGrpSpPr>
              <a:grpSpLocks noChangeAspect="1"/>
            </p:cNvGrpSpPr>
            <p:nvPr/>
          </p:nvGrpSpPr>
          <p:grpSpPr>
            <a:xfrm>
              <a:off x="545144" y="4263051"/>
              <a:ext cx="95594" cy="82785"/>
              <a:chOff x="0" y="0"/>
              <a:chExt cx="6350000" cy="5499100"/>
            </a:xfrm>
          </p:grpSpPr>
          <p:sp>
            <p:nvSpPr>
              <p:cNvPr id="320" name="Freeform 3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1" name="Group 321"/>
            <p:cNvGrpSpPr>
              <a:grpSpLocks noChangeAspect="1"/>
            </p:cNvGrpSpPr>
            <p:nvPr/>
          </p:nvGrpSpPr>
          <p:grpSpPr>
            <a:xfrm>
              <a:off x="545144" y="10643536"/>
              <a:ext cx="95594" cy="82785"/>
              <a:chOff x="0" y="0"/>
              <a:chExt cx="6350000" cy="5499100"/>
            </a:xfrm>
          </p:grpSpPr>
          <p:sp>
            <p:nvSpPr>
              <p:cNvPr id="322" name="Freeform 3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3" name="Group 323"/>
            <p:cNvGrpSpPr>
              <a:grpSpLocks noChangeAspect="1"/>
            </p:cNvGrpSpPr>
            <p:nvPr/>
          </p:nvGrpSpPr>
          <p:grpSpPr>
            <a:xfrm>
              <a:off x="545144" y="2693431"/>
              <a:ext cx="95594" cy="82785"/>
              <a:chOff x="0" y="0"/>
              <a:chExt cx="6350000" cy="5499100"/>
            </a:xfrm>
          </p:grpSpPr>
          <p:sp>
            <p:nvSpPr>
              <p:cNvPr id="324" name="Freeform 3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5" name="Group 325"/>
            <p:cNvGrpSpPr>
              <a:grpSpLocks noChangeAspect="1"/>
            </p:cNvGrpSpPr>
            <p:nvPr/>
          </p:nvGrpSpPr>
          <p:grpSpPr>
            <a:xfrm>
              <a:off x="545144" y="9073915"/>
              <a:ext cx="95594" cy="82785"/>
              <a:chOff x="0" y="0"/>
              <a:chExt cx="6350000" cy="5499100"/>
            </a:xfrm>
          </p:grpSpPr>
          <p:sp>
            <p:nvSpPr>
              <p:cNvPr id="326" name="Freeform 3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7" name="Group 327"/>
            <p:cNvGrpSpPr>
              <a:grpSpLocks noChangeAspect="1"/>
            </p:cNvGrpSpPr>
            <p:nvPr/>
          </p:nvGrpSpPr>
          <p:grpSpPr>
            <a:xfrm>
              <a:off x="545144" y="5881131"/>
              <a:ext cx="95594" cy="82785"/>
              <a:chOff x="0" y="0"/>
              <a:chExt cx="6350000" cy="5499100"/>
            </a:xfrm>
          </p:grpSpPr>
          <p:sp>
            <p:nvSpPr>
              <p:cNvPr id="328" name="Freeform 32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9" name="Group 329"/>
            <p:cNvGrpSpPr>
              <a:grpSpLocks noChangeAspect="1"/>
            </p:cNvGrpSpPr>
            <p:nvPr/>
          </p:nvGrpSpPr>
          <p:grpSpPr>
            <a:xfrm>
              <a:off x="3793009" y="1075351"/>
              <a:ext cx="95594" cy="82785"/>
              <a:chOff x="0" y="0"/>
              <a:chExt cx="6350000" cy="5499100"/>
            </a:xfrm>
          </p:grpSpPr>
          <p:sp>
            <p:nvSpPr>
              <p:cNvPr id="330" name="Freeform 33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31" name="Group 331"/>
            <p:cNvGrpSpPr>
              <a:grpSpLocks noChangeAspect="1"/>
            </p:cNvGrpSpPr>
            <p:nvPr/>
          </p:nvGrpSpPr>
          <p:grpSpPr>
            <a:xfrm>
              <a:off x="3793009" y="7455836"/>
              <a:ext cx="95594" cy="82785"/>
              <a:chOff x="0" y="0"/>
              <a:chExt cx="6350000" cy="5499100"/>
            </a:xfrm>
          </p:grpSpPr>
          <p:sp>
            <p:nvSpPr>
              <p:cNvPr id="332" name="Freeform 33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33" name="Group 333"/>
            <p:cNvGrpSpPr>
              <a:grpSpLocks noChangeAspect="1"/>
            </p:cNvGrpSpPr>
            <p:nvPr/>
          </p:nvGrpSpPr>
          <p:grpSpPr>
            <a:xfrm>
              <a:off x="3793009" y="4263051"/>
              <a:ext cx="95594" cy="82785"/>
              <a:chOff x="0" y="0"/>
              <a:chExt cx="6350000" cy="5499100"/>
            </a:xfrm>
          </p:grpSpPr>
          <p:sp>
            <p:nvSpPr>
              <p:cNvPr id="334" name="Freeform 33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35" name="Group 335"/>
            <p:cNvGrpSpPr>
              <a:grpSpLocks noChangeAspect="1"/>
            </p:cNvGrpSpPr>
            <p:nvPr/>
          </p:nvGrpSpPr>
          <p:grpSpPr>
            <a:xfrm>
              <a:off x="3793009" y="10643536"/>
              <a:ext cx="95594" cy="82785"/>
              <a:chOff x="0" y="0"/>
              <a:chExt cx="6350000" cy="5499100"/>
            </a:xfrm>
          </p:grpSpPr>
          <p:sp>
            <p:nvSpPr>
              <p:cNvPr id="336" name="Freeform 33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37" name="Group 337"/>
            <p:cNvGrpSpPr>
              <a:grpSpLocks noChangeAspect="1"/>
            </p:cNvGrpSpPr>
            <p:nvPr/>
          </p:nvGrpSpPr>
          <p:grpSpPr>
            <a:xfrm>
              <a:off x="3793009" y="2693431"/>
              <a:ext cx="95594" cy="82785"/>
              <a:chOff x="0" y="0"/>
              <a:chExt cx="6350000" cy="5499100"/>
            </a:xfrm>
          </p:grpSpPr>
          <p:sp>
            <p:nvSpPr>
              <p:cNvPr id="338" name="Freeform 33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39" name="Group 339"/>
            <p:cNvGrpSpPr>
              <a:grpSpLocks noChangeAspect="1"/>
            </p:cNvGrpSpPr>
            <p:nvPr/>
          </p:nvGrpSpPr>
          <p:grpSpPr>
            <a:xfrm>
              <a:off x="3793009" y="9073915"/>
              <a:ext cx="95594" cy="82785"/>
              <a:chOff x="0" y="0"/>
              <a:chExt cx="6350000" cy="5499100"/>
            </a:xfrm>
          </p:grpSpPr>
          <p:sp>
            <p:nvSpPr>
              <p:cNvPr id="340" name="Freeform 34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1" name="Group 341"/>
            <p:cNvGrpSpPr>
              <a:grpSpLocks noChangeAspect="1"/>
            </p:cNvGrpSpPr>
            <p:nvPr/>
          </p:nvGrpSpPr>
          <p:grpSpPr>
            <a:xfrm>
              <a:off x="3793009" y="5881131"/>
              <a:ext cx="95594" cy="82785"/>
              <a:chOff x="0" y="0"/>
              <a:chExt cx="6350000" cy="5499100"/>
            </a:xfrm>
          </p:grpSpPr>
          <p:sp>
            <p:nvSpPr>
              <p:cNvPr id="342" name="Freeform 34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3" name="Group 343"/>
            <p:cNvGrpSpPr>
              <a:grpSpLocks noChangeAspect="1"/>
            </p:cNvGrpSpPr>
            <p:nvPr/>
          </p:nvGrpSpPr>
          <p:grpSpPr>
            <a:xfrm>
              <a:off x="2711370" y="0"/>
              <a:ext cx="95594" cy="82785"/>
              <a:chOff x="0" y="0"/>
              <a:chExt cx="6350000" cy="5499100"/>
            </a:xfrm>
          </p:grpSpPr>
          <p:sp>
            <p:nvSpPr>
              <p:cNvPr id="344" name="Freeform 34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5" name="Group 345"/>
            <p:cNvGrpSpPr>
              <a:grpSpLocks noChangeAspect="1"/>
            </p:cNvGrpSpPr>
            <p:nvPr/>
          </p:nvGrpSpPr>
          <p:grpSpPr>
            <a:xfrm>
              <a:off x="2711370" y="6380485"/>
              <a:ext cx="95594" cy="82785"/>
              <a:chOff x="0" y="0"/>
              <a:chExt cx="6350000" cy="5499100"/>
            </a:xfrm>
          </p:grpSpPr>
          <p:sp>
            <p:nvSpPr>
              <p:cNvPr id="346" name="Freeform 3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7" name="Group 347"/>
            <p:cNvGrpSpPr>
              <a:grpSpLocks noChangeAspect="1"/>
            </p:cNvGrpSpPr>
            <p:nvPr/>
          </p:nvGrpSpPr>
          <p:grpSpPr>
            <a:xfrm>
              <a:off x="2711370" y="3187700"/>
              <a:ext cx="95594" cy="82785"/>
              <a:chOff x="0" y="0"/>
              <a:chExt cx="6350000" cy="5499100"/>
            </a:xfrm>
          </p:grpSpPr>
          <p:sp>
            <p:nvSpPr>
              <p:cNvPr id="348" name="Freeform 34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9" name="Group 349"/>
            <p:cNvGrpSpPr>
              <a:grpSpLocks noChangeAspect="1"/>
            </p:cNvGrpSpPr>
            <p:nvPr/>
          </p:nvGrpSpPr>
          <p:grpSpPr>
            <a:xfrm>
              <a:off x="2711370" y="9568185"/>
              <a:ext cx="95594" cy="82785"/>
              <a:chOff x="0" y="0"/>
              <a:chExt cx="6350000" cy="5499100"/>
            </a:xfrm>
          </p:grpSpPr>
          <p:sp>
            <p:nvSpPr>
              <p:cNvPr id="350" name="Freeform 3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51" name="Group 351"/>
            <p:cNvGrpSpPr>
              <a:grpSpLocks noChangeAspect="1"/>
            </p:cNvGrpSpPr>
            <p:nvPr/>
          </p:nvGrpSpPr>
          <p:grpSpPr>
            <a:xfrm>
              <a:off x="2711370" y="1618080"/>
              <a:ext cx="95594" cy="82785"/>
              <a:chOff x="0" y="0"/>
              <a:chExt cx="6350000" cy="5499100"/>
            </a:xfrm>
          </p:grpSpPr>
          <p:sp>
            <p:nvSpPr>
              <p:cNvPr id="352" name="Freeform 3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53" name="Group 353"/>
            <p:cNvGrpSpPr>
              <a:grpSpLocks noChangeAspect="1"/>
            </p:cNvGrpSpPr>
            <p:nvPr/>
          </p:nvGrpSpPr>
          <p:grpSpPr>
            <a:xfrm>
              <a:off x="2711370" y="7998564"/>
              <a:ext cx="95594" cy="82785"/>
              <a:chOff x="0" y="0"/>
              <a:chExt cx="6350000" cy="5499100"/>
            </a:xfrm>
          </p:grpSpPr>
          <p:sp>
            <p:nvSpPr>
              <p:cNvPr id="354" name="Freeform 3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55" name="Group 355"/>
            <p:cNvGrpSpPr>
              <a:grpSpLocks noChangeAspect="1"/>
            </p:cNvGrpSpPr>
            <p:nvPr/>
          </p:nvGrpSpPr>
          <p:grpSpPr>
            <a:xfrm>
              <a:off x="2711370" y="4805780"/>
              <a:ext cx="95594" cy="82785"/>
              <a:chOff x="0" y="0"/>
              <a:chExt cx="6350000" cy="5499100"/>
            </a:xfrm>
          </p:grpSpPr>
          <p:sp>
            <p:nvSpPr>
              <p:cNvPr id="356" name="Freeform 3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57" name="Group 357"/>
            <p:cNvGrpSpPr>
              <a:grpSpLocks noChangeAspect="1"/>
            </p:cNvGrpSpPr>
            <p:nvPr/>
          </p:nvGrpSpPr>
          <p:grpSpPr>
            <a:xfrm>
              <a:off x="0" y="537155"/>
              <a:ext cx="95594" cy="82785"/>
              <a:chOff x="0" y="0"/>
              <a:chExt cx="6350000" cy="5499100"/>
            </a:xfrm>
          </p:grpSpPr>
          <p:sp>
            <p:nvSpPr>
              <p:cNvPr id="358" name="Freeform 3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59" name="Group 359"/>
            <p:cNvGrpSpPr>
              <a:grpSpLocks noChangeAspect="1"/>
            </p:cNvGrpSpPr>
            <p:nvPr/>
          </p:nvGrpSpPr>
          <p:grpSpPr>
            <a:xfrm>
              <a:off x="0" y="6917640"/>
              <a:ext cx="95594" cy="82785"/>
              <a:chOff x="0" y="0"/>
              <a:chExt cx="6350000" cy="5499100"/>
            </a:xfrm>
          </p:grpSpPr>
          <p:sp>
            <p:nvSpPr>
              <p:cNvPr id="360" name="Freeform 3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61" name="Group 361"/>
            <p:cNvGrpSpPr>
              <a:grpSpLocks noChangeAspect="1"/>
            </p:cNvGrpSpPr>
            <p:nvPr/>
          </p:nvGrpSpPr>
          <p:grpSpPr>
            <a:xfrm>
              <a:off x="0" y="3724855"/>
              <a:ext cx="95594" cy="82785"/>
              <a:chOff x="0" y="0"/>
              <a:chExt cx="6350000" cy="5499100"/>
            </a:xfrm>
          </p:grpSpPr>
          <p:sp>
            <p:nvSpPr>
              <p:cNvPr id="362" name="Freeform 3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63" name="Group 363"/>
            <p:cNvGrpSpPr>
              <a:grpSpLocks noChangeAspect="1"/>
            </p:cNvGrpSpPr>
            <p:nvPr/>
          </p:nvGrpSpPr>
          <p:grpSpPr>
            <a:xfrm>
              <a:off x="0" y="10105340"/>
              <a:ext cx="95594" cy="82785"/>
              <a:chOff x="0" y="0"/>
              <a:chExt cx="6350000" cy="5499100"/>
            </a:xfrm>
          </p:grpSpPr>
          <p:sp>
            <p:nvSpPr>
              <p:cNvPr id="364" name="Freeform 3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65" name="Group 365"/>
            <p:cNvGrpSpPr>
              <a:grpSpLocks noChangeAspect="1"/>
            </p:cNvGrpSpPr>
            <p:nvPr/>
          </p:nvGrpSpPr>
          <p:grpSpPr>
            <a:xfrm>
              <a:off x="0" y="2155235"/>
              <a:ext cx="95594" cy="82785"/>
              <a:chOff x="0" y="0"/>
              <a:chExt cx="6350000" cy="5499100"/>
            </a:xfrm>
          </p:grpSpPr>
          <p:sp>
            <p:nvSpPr>
              <p:cNvPr id="366" name="Freeform 3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67" name="Group 367"/>
            <p:cNvGrpSpPr>
              <a:grpSpLocks noChangeAspect="1"/>
            </p:cNvGrpSpPr>
            <p:nvPr/>
          </p:nvGrpSpPr>
          <p:grpSpPr>
            <a:xfrm>
              <a:off x="0" y="8535719"/>
              <a:ext cx="95594" cy="82785"/>
              <a:chOff x="0" y="0"/>
              <a:chExt cx="6350000" cy="5499100"/>
            </a:xfrm>
          </p:grpSpPr>
          <p:sp>
            <p:nvSpPr>
              <p:cNvPr id="368" name="Freeform 3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69" name="Group 369"/>
            <p:cNvGrpSpPr>
              <a:grpSpLocks noChangeAspect="1"/>
            </p:cNvGrpSpPr>
            <p:nvPr/>
          </p:nvGrpSpPr>
          <p:grpSpPr>
            <a:xfrm>
              <a:off x="0" y="5342935"/>
              <a:ext cx="95594" cy="82785"/>
              <a:chOff x="0" y="0"/>
              <a:chExt cx="6350000" cy="5499100"/>
            </a:xfrm>
          </p:grpSpPr>
          <p:sp>
            <p:nvSpPr>
              <p:cNvPr id="370" name="Freeform 3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1" name="Group 371"/>
            <p:cNvGrpSpPr>
              <a:grpSpLocks noChangeAspect="1"/>
            </p:cNvGrpSpPr>
            <p:nvPr/>
          </p:nvGrpSpPr>
          <p:grpSpPr>
            <a:xfrm>
              <a:off x="3247865" y="537155"/>
              <a:ext cx="95594" cy="82785"/>
              <a:chOff x="0" y="0"/>
              <a:chExt cx="6350000" cy="5499100"/>
            </a:xfrm>
          </p:grpSpPr>
          <p:sp>
            <p:nvSpPr>
              <p:cNvPr id="372" name="Freeform 3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3" name="Group 373"/>
            <p:cNvGrpSpPr>
              <a:grpSpLocks noChangeAspect="1"/>
            </p:cNvGrpSpPr>
            <p:nvPr/>
          </p:nvGrpSpPr>
          <p:grpSpPr>
            <a:xfrm>
              <a:off x="3247865" y="6917640"/>
              <a:ext cx="95594" cy="82785"/>
              <a:chOff x="0" y="0"/>
              <a:chExt cx="6350000" cy="5499100"/>
            </a:xfrm>
          </p:grpSpPr>
          <p:sp>
            <p:nvSpPr>
              <p:cNvPr id="374" name="Freeform 3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5" name="Group 375"/>
            <p:cNvGrpSpPr>
              <a:grpSpLocks noChangeAspect="1"/>
            </p:cNvGrpSpPr>
            <p:nvPr/>
          </p:nvGrpSpPr>
          <p:grpSpPr>
            <a:xfrm>
              <a:off x="3247865" y="3724855"/>
              <a:ext cx="95594" cy="82785"/>
              <a:chOff x="0" y="0"/>
              <a:chExt cx="6350000" cy="5499100"/>
            </a:xfrm>
          </p:grpSpPr>
          <p:sp>
            <p:nvSpPr>
              <p:cNvPr id="376" name="Freeform 3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7" name="Group 377"/>
            <p:cNvGrpSpPr>
              <a:grpSpLocks noChangeAspect="1"/>
            </p:cNvGrpSpPr>
            <p:nvPr/>
          </p:nvGrpSpPr>
          <p:grpSpPr>
            <a:xfrm>
              <a:off x="3247865" y="10105340"/>
              <a:ext cx="95594" cy="82785"/>
              <a:chOff x="0" y="0"/>
              <a:chExt cx="6350000" cy="5499100"/>
            </a:xfrm>
          </p:grpSpPr>
          <p:sp>
            <p:nvSpPr>
              <p:cNvPr id="378" name="Freeform 3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9" name="Group 379"/>
            <p:cNvGrpSpPr>
              <a:grpSpLocks noChangeAspect="1"/>
            </p:cNvGrpSpPr>
            <p:nvPr/>
          </p:nvGrpSpPr>
          <p:grpSpPr>
            <a:xfrm>
              <a:off x="3247865" y="2155235"/>
              <a:ext cx="95594" cy="82785"/>
              <a:chOff x="0" y="0"/>
              <a:chExt cx="6350000" cy="5499100"/>
            </a:xfrm>
          </p:grpSpPr>
          <p:sp>
            <p:nvSpPr>
              <p:cNvPr id="380" name="Freeform 3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81" name="Group 381"/>
            <p:cNvGrpSpPr>
              <a:grpSpLocks noChangeAspect="1"/>
            </p:cNvGrpSpPr>
            <p:nvPr/>
          </p:nvGrpSpPr>
          <p:grpSpPr>
            <a:xfrm>
              <a:off x="3247865" y="8535719"/>
              <a:ext cx="95594" cy="82785"/>
              <a:chOff x="0" y="0"/>
              <a:chExt cx="6350000" cy="5499100"/>
            </a:xfrm>
          </p:grpSpPr>
          <p:sp>
            <p:nvSpPr>
              <p:cNvPr id="382" name="Freeform 3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83" name="Group 383"/>
            <p:cNvGrpSpPr>
              <a:grpSpLocks noChangeAspect="1"/>
            </p:cNvGrpSpPr>
            <p:nvPr/>
          </p:nvGrpSpPr>
          <p:grpSpPr>
            <a:xfrm>
              <a:off x="3247865" y="5342935"/>
              <a:ext cx="95594" cy="82785"/>
              <a:chOff x="0" y="0"/>
              <a:chExt cx="6350000" cy="5499100"/>
            </a:xfrm>
          </p:grpSpPr>
          <p:sp>
            <p:nvSpPr>
              <p:cNvPr id="384" name="Freeform 3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385" name="TextBox 385"/>
          <p:cNvSpPr txBox="1"/>
          <p:nvPr/>
        </p:nvSpPr>
        <p:spPr>
          <a:xfrm rot="-5400000">
            <a:off x="-164934" y="7590084"/>
            <a:ext cx="2950289" cy="250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endParaRPr/>
          </a:p>
        </p:txBody>
      </p:sp>
      <p:sp>
        <p:nvSpPr>
          <p:cNvPr id="386" name="TextBox 386"/>
          <p:cNvSpPr txBox="1"/>
          <p:nvPr/>
        </p:nvSpPr>
        <p:spPr>
          <a:xfrm>
            <a:off x="2797284" y="2580698"/>
            <a:ext cx="5803887" cy="98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4"/>
              </a:lnSpc>
            </a:pPr>
            <a:r>
              <a:rPr lang="en-US" sz="6307">
                <a:solidFill>
                  <a:srgbClr val="8CA8BD"/>
                </a:solidFill>
                <a:latin typeface="League Spartan Bold"/>
              </a:rPr>
              <a:t>Deductible: </a:t>
            </a:r>
          </a:p>
        </p:txBody>
      </p:sp>
      <p:sp>
        <p:nvSpPr>
          <p:cNvPr id="387" name="TextBox 387"/>
          <p:cNvSpPr txBox="1"/>
          <p:nvPr/>
        </p:nvSpPr>
        <p:spPr>
          <a:xfrm>
            <a:off x="3143313" y="3575561"/>
            <a:ext cx="12347403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399" spc="88">
                <a:solidFill>
                  <a:srgbClr val="FFFFFF"/>
                </a:solidFill>
                <a:latin typeface="Articulat"/>
              </a:rPr>
              <a:t>Amount a policyholder is required to pay in total, before insurance begins to share claims costs through co-insurance</a:t>
            </a:r>
          </a:p>
        </p:txBody>
      </p:sp>
      <p:sp>
        <p:nvSpPr>
          <p:cNvPr id="388" name="TextBox 388"/>
          <p:cNvSpPr txBox="1"/>
          <p:nvPr/>
        </p:nvSpPr>
        <p:spPr>
          <a:xfrm>
            <a:off x="2797284" y="4842386"/>
            <a:ext cx="6116826" cy="98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4"/>
              </a:lnSpc>
            </a:pPr>
            <a:r>
              <a:rPr lang="en-US" sz="6307">
                <a:solidFill>
                  <a:srgbClr val="8CA8BD"/>
                </a:solidFill>
                <a:latin typeface="League Spartan Bold"/>
              </a:rPr>
              <a:t>Co-Insurance: </a:t>
            </a:r>
          </a:p>
        </p:txBody>
      </p:sp>
      <p:sp>
        <p:nvSpPr>
          <p:cNvPr id="389" name="TextBox 389"/>
          <p:cNvSpPr txBox="1"/>
          <p:nvPr/>
        </p:nvSpPr>
        <p:spPr>
          <a:xfrm>
            <a:off x="3143313" y="5805801"/>
            <a:ext cx="12347403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399" spc="88">
                <a:solidFill>
                  <a:srgbClr val="FFFFFF"/>
                </a:solidFill>
                <a:latin typeface="Articulat"/>
              </a:rPr>
              <a:t>After the deductible value has been met, then insurance shares the cost of any claim by a dedicated percentage. Insurance will pay a portion of the claim total and the policyholder will pay the remainder portion</a:t>
            </a:r>
          </a:p>
        </p:txBody>
      </p:sp>
      <p:sp>
        <p:nvSpPr>
          <p:cNvPr id="390" name="TextBox 390"/>
          <p:cNvSpPr txBox="1"/>
          <p:nvPr/>
        </p:nvSpPr>
        <p:spPr>
          <a:xfrm>
            <a:off x="2797284" y="7434576"/>
            <a:ext cx="10850033" cy="98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4"/>
              </a:lnSpc>
            </a:pPr>
            <a:r>
              <a:rPr lang="en-US" sz="6307">
                <a:solidFill>
                  <a:srgbClr val="8CA8BD"/>
                </a:solidFill>
                <a:latin typeface="League Spartan Bold"/>
              </a:rPr>
              <a:t>Out of Pocket Maximum: </a:t>
            </a:r>
          </a:p>
        </p:txBody>
      </p:sp>
      <p:sp>
        <p:nvSpPr>
          <p:cNvPr id="391" name="TextBox 391"/>
          <p:cNvSpPr txBox="1"/>
          <p:nvPr/>
        </p:nvSpPr>
        <p:spPr>
          <a:xfrm>
            <a:off x="3143313" y="8423222"/>
            <a:ext cx="12347403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399" spc="88">
                <a:solidFill>
                  <a:srgbClr val="FFFFFF"/>
                </a:solidFill>
                <a:latin typeface="Articulat"/>
              </a:rPr>
              <a:t>The most a policyholder will pay for covered healthcare services (co-pays, prescriptions, deductibles, and co-insurance portions. Once the Out of Pocket Max is reached, the insurance company will pay all costs for the covered dependents on the medical plan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2217" y="1613843"/>
            <a:ext cx="20912369" cy="3529657"/>
            <a:chOff x="0" y="0"/>
            <a:chExt cx="5507784" cy="929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07784" cy="929622"/>
            </a:xfrm>
            <a:custGeom>
              <a:avLst/>
              <a:gdLst/>
              <a:ahLst/>
              <a:cxnLst/>
              <a:rect l="l" t="t" r="r" b="b"/>
              <a:pathLst>
                <a:path w="5507784" h="929622">
                  <a:moveTo>
                    <a:pt x="0" y="0"/>
                  </a:moveTo>
                  <a:lnTo>
                    <a:pt x="5507784" y="0"/>
                  </a:lnTo>
                  <a:lnTo>
                    <a:pt x="5507784" y="929622"/>
                  </a:lnTo>
                  <a:lnTo>
                    <a:pt x="0" y="929622"/>
                  </a:lnTo>
                  <a:close/>
                </a:path>
              </a:pathLst>
            </a:custGeom>
            <a:solidFill>
              <a:srgbClr val="01529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07784" cy="967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85113" y="6413489"/>
            <a:ext cx="21089744" cy="4026310"/>
            <a:chOff x="0" y="0"/>
            <a:chExt cx="5554501" cy="1060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54500" cy="1060427"/>
            </a:xfrm>
            <a:custGeom>
              <a:avLst/>
              <a:gdLst/>
              <a:ahLst/>
              <a:cxnLst/>
              <a:rect l="l" t="t" r="r" b="b"/>
              <a:pathLst>
                <a:path w="5554500" h="1060427">
                  <a:moveTo>
                    <a:pt x="0" y="0"/>
                  </a:moveTo>
                  <a:lnTo>
                    <a:pt x="5554500" y="0"/>
                  </a:lnTo>
                  <a:lnTo>
                    <a:pt x="5554500" y="1060427"/>
                  </a:lnTo>
                  <a:lnTo>
                    <a:pt x="0" y="1060427"/>
                  </a:lnTo>
                  <a:close/>
                </a:path>
              </a:pathLst>
            </a:custGeom>
            <a:solidFill>
              <a:srgbClr val="7C3E9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554501" cy="1098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609895" y="211321"/>
            <a:ext cx="14706680" cy="9882647"/>
          </a:xfrm>
          <a:custGeom>
            <a:avLst/>
            <a:gdLst/>
            <a:ahLst/>
            <a:cxnLst/>
            <a:rect l="l" t="t" r="r" b="b"/>
            <a:pathLst>
              <a:path w="14706680" h="9882647">
                <a:moveTo>
                  <a:pt x="0" y="0"/>
                </a:moveTo>
                <a:lnTo>
                  <a:pt x="14706680" y="0"/>
                </a:lnTo>
                <a:lnTo>
                  <a:pt x="14706680" y="9882647"/>
                </a:lnTo>
                <a:lnTo>
                  <a:pt x="0" y="98826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6" t="-18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368" y="358436"/>
            <a:ext cx="3403969" cy="1245435"/>
          </a:xfrm>
          <a:custGeom>
            <a:avLst/>
            <a:gdLst/>
            <a:ahLst/>
            <a:cxnLst/>
            <a:rect l="l" t="t" r="r" b="b"/>
            <a:pathLst>
              <a:path w="3403969" h="1245435">
                <a:moveTo>
                  <a:pt x="0" y="0"/>
                </a:moveTo>
                <a:lnTo>
                  <a:pt x="3403969" y="0"/>
                </a:lnTo>
                <a:lnTo>
                  <a:pt x="3403969" y="1245434"/>
                </a:lnTo>
                <a:lnTo>
                  <a:pt x="0" y="1245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38" b="-3962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943" y="5518550"/>
            <a:ext cx="3346819" cy="637290"/>
          </a:xfrm>
          <a:custGeom>
            <a:avLst/>
            <a:gdLst/>
            <a:ahLst/>
            <a:cxnLst/>
            <a:rect l="l" t="t" r="r" b="b"/>
            <a:pathLst>
              <a:path w="3346819" h="637290">
                <a:moveTo>
                  <a:pt x="0" y="0"/>
                </a:moveTo>
                <a:lnTo>
                  <a:pt x="3346819" y="0"/>
                </a:lnTo>
                <a:lnTo>
                  <a:pt x="3346819" y="637290"/>
                </a:lnTo>
                <a:lnTo>
                  <a:pt x="0" y="6372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362217" y="5092379"/>
            <a:ext cx="20912369" cy="60266"/>
            <a:chOff x="0" y="0"/>
            <a:chExt cx="5507784" cy="158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07784" cy="15873"/>
            </a:xfrm>
            <a:custGeom>
              <a:avLst/>
              <a:gdLst/>
              <a:ahLst/>
              <a:cxnLst/>
              <a:rect l="l" t="t" r="r" b="b"/>
              <a:pathLst>
                <a:path w="5507784" h="15873">
                  <a:moveTo>
                    <a:pt x="0" y="0"/>
                  </a:moveTo>
                  <a:lnTo>
                    <a:pt x="5507784" y="0"/>
                  </a:lnTo>
                  <a:lnTo>
                    <a:pt x="5507784" y="15873"/>
                  </a:lnTo>
                  <a:lnTo>
                    <a:pt x="0" y="15873"/>
                  </a:lnTo>
                  <a:close/>
                </a:path>
              </a:pathLst>
            </a:custGeom>
            <a:solidFill>
              <a:srgbClr val="1B1B1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507784" cy="53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7150" y="-9525"/>
            <a:ext cx="18288000" cy="10296525"/>
          </a:xfrm>
          <a:custGeom>
            <a:avLst/>
            <a:gdLst/>
            <a:ahLst/>
            <a:cxnLst/>
            <a:rect l="l" t="t" r="r" b="b"/>
            <a:pathLst>
              <a:path w="18288000" h="10296525">
                <a:moveTo>
                  <a:pt x="0" y="0"/>
                </a:moveTo>
                <a:lnTo>
                  <a:pt x="18288000" y="0"/>
                </a:lnTo>
                <a:lnTo>
                  <a:pt x="18288000" y="10296525"/>
                </a:lnTo>
                <a:lnTo>
                  <a:pt x="0" y="10296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3" r="-105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339430" y="7106010"/>
            <a:ext cx="4309969" cy="2374933"/>
            <a:chOff x="0" y="0"/>
            <a:chExt cx="1135136" cy="6254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5136" cy="625497"/>
            </a:xfrm>
            <a:custGeom>
              <a:avLst/>
              <a:gdLst/>
              <a:ahLst/>
              <a:cxnLst/>
              <a:rect l="l" t="t" r="r" b="b"/>
              <a:pathLst>
                <a:path w="1135136" h="625497">
                  <a:moveTo>
                    <a:pt x="0" y="0"/>
                  </a:moveTo>
                  <a:lnTo>
                    <a:pt x="1135136" y="0"/>
                  </a:lnTo>
                  <a:lnTo>
                    <a:pt x="1135136" y="625497"/>
                  </a:lnTo>
                  <a:lnTo>
                    <a:pt x="0" y="625497"/>
                  </a:lnTo>
                  <a:close/>
                </a:path>
              </a:pathLst>
            </a:custGeom>
            <a:solidFill>
              <a:srgbClr val="8CA8B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35136" cy="663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532992" y="7288595"/>
            <a:ext cx="4309969" cy="2374933"/>
            <a:chOff x="0" y="0"/>
            <a:chExt cx="1135136" cy="6254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5136" cy="625497"/>
            </a:xfrm>
            <a:custGeom>
              <a:avLst/>
              <a:gdLst/>
              <a:ahLst/>
              <a:cxnLst/>
              <a:rect l="l" t="t" r="r" b="b"/>
              <a:pathLst>
                <a:path w="1135136" h="625497">
                  <a:moveTo>
                    <a:pt x="0" y="0"/>
                  </a:moveTo>
                  <a:lnTo>
                    <a:pt x="1135136" y="0"/>
                  </a:lnTo>
                  <a:lnTo>
                    <a:pt x="1135136" y="625497"/>
                  </a:lnTo>
                  <a:lnTo>
                    <a:pt x="0" y="625497"/>
                  </a:lnTo>
                  <a:close/>
                </a:path>
              </a:pathLst>
            </a:custGeom>
            <a:solidFill>
              <a:srgbClr val="1B1B1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35136" cy="663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17844" y="7447884"/>
            <a:ext cx="3472871" cy="80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1"/>
              </a:lnSpc>
            </a:pPr>
            <a:r>
              <a:rPr lang="en-US" sz="2676" spc="99">
                <a:solidFill>
                  <a:srgbClr val="FFFFFF"/>
                </a:solidFill>
                <a:latin typeface="Articulat Bold"/>
              </a:rPr>
              <a:t>Curious How Much Per Pay Period?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83814" y="8614815"/>
            <a:ext cx="3306901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</a:pPr>
            <a:r>
              <a:rPr lang="en-US" sz="2424" spc="89">
                <a:solidFill>
                  <a:srgbClr val="8CA8BD"/>
                </a:solidFill>
                <a:latin typeface="Articulat Bold"/>
              </a:rPr>
              <a:t>Single Max:</a:t>
            </a:r>
            <a:r>
              <a:rPr lang="en-US" sz="2424" spc="89">
                <a:solidFill>
                  <a:srgbClr val="FFFFFF"/>
                </a:solidFill>
                <a:latin typeface="Articulat Bold"/>
              </a:rPr>
              <a:t> </a:t>
            </a:r>
            <a:r>
              <a:rPr lang="en-US" sz="2424" spc="89">
                <a:solidFill>
                  <a:srgbClr val="FF5757"/>
                </a:solidFill>
                <a:latin typeface="Articulat Bold"/>
              </a:rPr>
              <a:t>$122/pp</a:t>
            </a:r>
          </a:p>
          <a:p>
            <a:pPr algn="ctr">
              <a:lnSpc>
                <a:spcPts val="2908"/>
              </a:lnSpc>
            </a:pPr>
            <a:r>
              <a:rPr lang="en-US" sz="2424" spc="89">
                <a:solidFill>
                  <a:srgbClr val="8CA8BD"/>
                </a:solidFill>
                <a:latin typeface="Articulat Bold"/>
              </a:rPr>
              <a:t>Family Max:</a:t>
            </a:r>
            <a:r>
              <a:rPr lang="en-US" sz="2424" spc="89">
                <a:solidFill>
                  <a:srgbClr val="FFFFFF"/>
                </a:solidFill>
                <a:latin typeface="Articulat"/>
              </a:rPr>
              <a:t> </a:t>
            </a:r>
            <a:r>
              <a:rPr lang="en-US" sz="2424" spc="89">
                <a:solidFill>
                  <a:srgbClr val="FF5757"/>
                </a:solidFill>
                <a:latin typeface="Articulat Bold"/>
              </a:rPr>
              <a:t>$245/pp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76575" y="-211371"/>
            <a:ext cx="5657850" cy="10498371"/>
            <a:chOff x="0" y="0"/>
            <a:chExt cx="1913890" cy="35513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3551301"/>
            </a:xfrm>
            <a:custGeom>
              <a:avLst/>
              <a:gdLst/>
              <a:ahLst/>
              <a:cxnLst/>
              <a:rect l="l" t="t" r="r" b="b"/>
              <a:pathLst>
                <a:path w="1913890" h="3551301">
                  <a:moveTo>
                    <a:pt x="0" y="0"/>
                  </a:moveTo>
                  <a:lnTo>
                    <a:pt x="1913890" y="0"/>
                  </a:lnTo>
                  <a:lnTo>
                    <a:pt x="1913890" y="3551301"/>
                  </a:lnTo>
                  <a:lnTo>
                    <a:pt x="0" y="3551301"/>
                  </a:lnTo>
                  <a:close/>
                </a:path>
              </a:pathLst>
            </a:custGeom>
            <a:solidFill>
              <a:srgbClr val="8CA8BD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2045410" y="5811230"/>
            <a:ext cx="2803320" cy="6894141"/>
            <a:chOff x="0" y="0"/>
            <a:chExt cx="3737760" cy="9192187"/>
          </a:xfrm>
        </p:grpSpPr>
        <p:grpSp>
          <p:nvGrpSpPr>
            <p:cNvPr id="5" name="Group 5"/>
            <p:cNvGrpSpPr/>
            <p:nvPr/>
          </p:nvGrpSpPr>
          <p:grpSpPr>
            <a:xfrm>
              <a:off x="1808200" y="0"/>
              <a:ext cx="70944" cy="7094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808200" y="5467915"/>
              <a:ext cx="70944" cy="7094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808200" y="2731779"/>
              <a:ext cx="70944" cy="70944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1808200" y="8199694"/>
              <a:ext cx="70944" cy="7094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808200" y="1386654"/>
              <a:ext cx="70944" cy="70944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808200" y="6854569"/>
              <a:ext cx="70944" cy="7094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1808200" y="4118433"/>
              <a:ext cx="70944" cy="7094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2269819" y="460328"/>
              <a:ext cx="70944" cy="70944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2269819" y="5928244"/>
              <a:ext cx="70944" cy="70944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2269819" y="3192107"/>
              <a:ext cx="70944" cy="70944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2269819" y="8660023"/>
              <a:ext cx="70944" cy="7094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2269819" y="1846982"/>
              <a:ext cx="70944" cy="70944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2269819" y="7314897"/>
              <a:ext cx="70944" cy="70944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2269819" y="4578761"/>
              <a:ext cx="70944" cy="70944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" name="Group 33"/>
            <p:cNvGrpSpPr/>
            <p:nvPr/>
          </p:nvGrpSpPr>
          <p:grpSpPr>
            <a:xfrm>
              <a:off x="961" y="921549"/>
              <a:ext cx="70944" cy="70944"/>
              <a:chOff x="0" y="0"/>
              <a:chExt cx="6350000" cy="6350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" name="Group 35"/>
            <p:cNvGrpSpPr/>
            <p:nvPr/>
          </p:nvGrpSpPr>
          <p:grpSpPr>
            <a:xfrm>
              <a:off x="961" y="6389464"/>
              <a:ext cx="70944" cy="70944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961" y="3653328"/>
              <a:ext cx="70944" cy="70944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" name="Group 39"/>
            <p:cNvGrpSpPr/>
            <p:nvPr/>
          </p:nvGrpSpPr>
          <p:grpSpPr>
            <a:xfrm>
              <a:off x="961" y="9121243"/>
              <a:ext cx="70944" cy="70944"/>
              <a:chOff x="0" y="0"/>
              <a:chExt cx="6350000" cy="6350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2732466" y="921549"/>
              <a:ext cx="70944" cy="70944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2732466" y="6389464"/>
              <a:ext cx="70944" cy="70944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2732466" y="3653328"/>
              <a:ext cx="70944" cy="70944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2732466" y="9121243"/>
              <a:ext cx="70944" cy="70944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" name="Group 49"/>
            <p:cNvGrpSpPr/>
            <p:nvPr/>
          </p:nvGrpSpPr>
          <p:grpSpPr>
            <a:xfrm>
              <a:off x="961" y="2308203"/>
              <a:ext cx="70944" cy="70944"/>
              <a:chOff x="0" y="0"/>
              <a:chExt cx="6350000" cy="6350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961" y="7776118"/>
              <a:ext cx="70944" cy="70944"/>
              <a:chOff x="0" y="0"/>
              <a:chExt cx="6350000" cy="63500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" name="Group 53"/>
            <p:cNvGrpSpPr/>
            <p:nvPr/>
          </p:nvGrpSpPr>
          <p:grpSpPr>
            <a:xfrm>
              <a:off x="961" y="5039981"/>
              <a:ext cx="70944" cy="70944"/>
              <a:chOff x="0" y="0"/>
              <a:chExt cx="6350000" cy="635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" name="Group 55"/>
            <p:cNvGrpSpPr/>
            <p:nvPr/>
          </p:nvGrpSpPr>
          <p:grpSpPr>
            <a:xfrm>
              <a:off x="2732466" y="2308203"/>
              <a:ext cx="70944" cy="70944"/>
              <a:chOff x="0" y="0"/>
              <a:chExt cx="6350000" cy="6350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" name="Group 57"/>
            <p:cNvGrpSpPr/>
            <p:nvPr/>
          </p:nvGrpSpPr>
          <p:grpSpPr>
            <a:xfrm>
              <a:off x="2732466" y="7776118"/>
              <a:ext cx="70944" cy="70944"/>
              <a:chOff x="0" y="0"/>
              <a:chExt cx="6350000" cy="63500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9" name="Group 59"/>
            <p:cNvGrpSpPr/>
            <p:nvPr/>
          </p:nvGrpSpPr>
          <p:grpSpPr>
            <a:xfrm>
              <a:off x="2732466" y="5039981"/>
              <a:ext cx="70944" cy="70944"/>
              <a:chOff x="0" y="0"/>
              <a:chExt cx="6350000" cy="63500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1" name="Group 61"/>
            <p:cNvGrpSpPr/>
            <p:nvPr/>
          </p:nvGrpSpPr>
          <p:grpSpPr>
            <a:xfrm>
              <a:off x="471410" y="0"/>
              <a:ext cx="70944" cy="70944"/>
              <a:chOff x="0" y="0"/>
              <a:chExt cx="6350000" cy="63500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3" name="Group 63"/>
            <p:cNvGrpSpPr/>
            <p:nvPr/>
          </p:nvGrpSpPr>
          <p:grpSpPr>
            <a:xfrm>
              <a:off x="471410" y="5467915"/>
              <a:ext cx="70944" cy="70944"/>
              <a:chOff x="0" y="0"/>
              <a:chExt cx="6350000" cy="63500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5" name="Group 65"/>
            <p:cNvGrpSpPr/>
            <p:nvPr/>
          </p:nvGrpSpPr>
          <p:grpSpPr>
            <a:xfrm>
              <a:off x="471410" y="2731779"/>
              <a:ext cx="70944" cy="70944"/>
              <a:chOff x="0" y="0"/>
              <a:chExt cx="6350000" cy="63500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7" name="Group 67"/>
            <p:cNvGrpSpPr/>
            <p:nvPr/>
          </p:nvGrpSpPr>
          <p:grpSpPr>
            <a:xfrm>
              <a:off x="471410" y="8199694"/>
              <a:ext cx="70944" cy="70944"/>
              <a:chOff x="0" y="0"/>
              <a:chExt cx="6350000" cy="63500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9" name="Group 69"/>
            <p:cNvGrpSpPr/>
            <p:nvPr/>
          </p:nvGrpSpPr>
          <p:grpSpPr>
            <a:xfrm>
              <a:off x="3202915" y="0"/>
              <a:ext cx="70944" cy="70944"/>
              <a:chOff x="0" y="0"/>
              <a:chExt cx="6350000" cy="63500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1" name="Group 71"/>
            <p:cNvGrpSpPr/>
            <p:nvPr/>
          </p:nvGrpSpPr>
          <p:grpSpPr>
            <a:xfrm>
              <a:off x="3202915" y="5467915"/>
              <a:ext cx="70944" cy="70944"/>
              <a:chOff x="0" y="0"/>
              <a:chExt cx="6350000" cy="63500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>
              <a:off x="3202915" y="2731779"/>
              <a:ext cx="70944" cy="70944"/>
              <a:chOff x="0" y="0"/>
              <a:chExt cx="6350000" cy="63500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5" name="Group 75"/>
            <p:cNvGrpSpPr/>
            <p:nvPr/>
          </p:nvGrpSpPr>
          <p:grpSpPr>
            <a:xfrm>
              <a:off x="3202915" y="8199694"/>
              <a:ext cx="70944" cy="70944"/>
              <a:chOff x="0" y="0"/>
              <a:chExt cx="6350000" cy="63500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471410" y="1386654"/>
              <a:ext cx="70944" cy="70944"/>
              <a:chOff x="0" y="0"/>
              <a:chExt cx="6350000" cy="63500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9" name="Group 79"/>
            <p:cNvGrpSpPr/>
            <p:nvPr/>
          </p:nvGrpSpPr>
          <p:grpSpPr>
            <a:xfrm>
              <a:off x="471410" y="6854569"/>
              <a:ext cx="70944" cy="70944"/>
              <a:chOff x="0" y="0"/>
              <a:chExt cx="6350000" cy="63500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1" name="Group 81"/>
            <p:cNvGrpSpPr/>
            <p:nvPr/>
          </p:nvGrpSpPr>
          <p:grpSpPr>
            <a:xfrm>
              <a:off x="471410" y="4118433"/>
              <a:ext cx="70944" cy="70944"/>
              <a:chOff x="0" y="0"/>
              <a:chExt cx="6350000" cy="63500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3" name="Group 83"/>
            <p:cNvGrpSpPr/>
            <p:nvPr/>
          </p:nvGrpSpPr>
          <p:grpSpPr>
            <a:xfrm>
              <a:off x="3202915" y="1386654"/>
              <a:ext cx="70944" cy="70944"/>
              <a:chOff x="0" y="0"/>
              <a:chExt cx="6350000" cy="63500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5" name="Group 85"/>
            <p:cNvGrpSpPr/>
            <p:nvPr/>
          </p:nvGrpSpPr>
          <p:grpSpPr>
            <a:xfrm>
              <a:off x="3202915" y="6854569"/>
              <a:ext cx="70944" cy="70944"/>
              <a:chOff x="0" y="0"/>
              <a:chExt cx="6350000" cy="63500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7" name="Group 87"/>
            <p:cNvGrpSpPr/>
            <p:nvPr/>
          </p:nvGrpSpPr>
          <p:grpSpPr>
            <a:xfrm>
              <a:off x="3202915" y="4118433"/>
              <a:ext cx="70944" cy="70944"/>
              <a:chOff x="0" y="0"/>
              <a:chExt cx="6350000" cy="63500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9" name="Group 89"/>
            <p:cNvGrpSpPr/>
            <p:nvPr/>
          </p:nvGrpSpPr>
          <p:grpSpPr>
            <a:xfrm>
              <a:off x="933029" y="460328"/>
              <a:ext cx="70944" cy="70944"/>
              <a:chOff x="0" y="0"/>
              <a:chExt cx="6350000" cy="63500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1" name="Group 91"/>
            <p:cNvGrpSpPr/>
            <p:nvPr/>
          </p:nvGrpSpPr>
          <p:grpSpPr>
            <a:xfrm>
              <a:off x="933029" y="5928244"/>
              <a:ext cx="70944" cy="70944"/>
              <a:chOff x="0" y="0"/>
              <a:chExt cx="6350000" cy="635000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3" name="Group 93"/>
            <p:cNvGrpSpPr/>
            <p:nvPr/>
          </p:nvGrpSpPr>
          <p:grpSpPr>
            <a:xfrm>
              <a:off x="933029" y="3192107"/>
              <a:ext cx="70944" cy="70944"/>
              <a:chOff x="0" y="0"/>
              <a:chExt cx="6350000" cy="635000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5" name="Group 95"/>
            <p:cNvGrpSpPr/>
            <p:nvPr/>
          </p:nvGrpSpPr>
          <p:grpSpPr>
            <a:xfrm>
              <a:off x="933029" y="8660023"/>
              <a:ext cx="70944" cy="70944"/>
              <a:chOff x="0" y="0"/>
              <a:chExt cx="6350000" cy="635000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7" name="Group 97"/>
            <p:cNvGrpSpPr/>
            <p:nvPr/>
          </p:nvGrpSpPr>
          <p:grpSpPr>
            <a:xfrm>
              <a:off x="3664534" y="460328"/>
              <a:ext cx="70944" cy="70944"/>
              <a:chOff x="0" y="0"/>
              <a:chExt cx="6350000" cy="6350000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9" name="Group 99"/>
            <p:cNvGrpSpPr/>
            <p:nvPr/>
          </p:nvGrpSpPr>
          <p:grpSpPr>
            <a:xfrm>
              <a:off x="3664534" y="5928244"/>
              <a:ext cx="70944" cy="70944"/>
              <a:chOff x="0" y="0"/>
              <a:chExt cx="6350000" cy="635000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1" name="Group 101"/>
            <p:cNvGrpSpPr/>
            <p:nvPr/>
          </p:nvGrpSpPr>
          <p:grpSpPr>
            <a:xfrm>
              <a:off x="3664534" y="3192107"/>
              <a:ext cx="70944" cy="70944"/>
              <a:chOff x="0" y="0"/>
              <a:chExt cx="6350000" cy="635000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3" name="Group 103"/>
            <p:cNvGrpSpPr/>
            <p:nvPr/>
          </p:nvGrpSpPr>
          <p:grpSpPr>
            <a:xfrm>
              <a:off x="3664534" y="8660023"/>
              <a:ext cx="70944" cy="70944"/>
              <a:chOff x="0" y="0"/>
              <a:chExt cx="6350000" cy="635000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5" name="Group 105"/>
            <p:cNvGrpSpPr/>
            <p:nvPr/>
          </p:nvGrpSpPr>
          <p:grpSpPr>
            <a:xfrm>
              <a:off x="933029" y="1846982"/>
              <a:ext cx="70944" cy="70944"/>
              <a:chOff x="0" y="0"/>
              <a:chExt cx="6350000" cy="635000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7" name="Group 107"/>
            <p:cNvGrpSpPr/>
            <p:nvPr/>
          </p:nvGrpSpPr>
          <p:grpSpPr>
            <a:xfrm>
              <a:off x="933029" y="7314897"/>
              <a:ext cx="70944" cy="70944"/>
              <a:chOff x="0" y="0"/>
              <a:chExt cx="6350000" cy="635000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9" name="Group 109"/>
            <p:cNvGrpSpPr/>
            <p:nvPr/>
          </p:nvGrpSpPr>
          <p:grpSpPr>
            <a:xfrm>
              <a:off x="933029" y="4578761"/>
              <a:ext cx="70944" cy="70944"/>
              <a:chOff x="0" y="0"/>
              <a:chExt cx="6350000" cy="635000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1" name="Group 111"/>
            <p:cNvGrpSpPr/>
            <p:nvPr/>
          </p:nvGrpSpPr>
          <p:grpSpPr>
            <a:xfrm>
              <a:off x="3664534" y="1846982"/>
              <a:ext cx="70944" cy="70944"/>
              <a:chOff x="0" y="0"/>
              <a:chExt cx="6350000" cy="635000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3" name="Group 113"/>
            <p:cNvGrpSpPr/>
            <p:nvPr/>
          </p:nvGrpSpPr>
          <p:grpSpPr>
            <a:xfrm>
              <a:off x="3664534" y="7314897"/>
              <a:ext cx="70944" cy="70944"/>
              <a:chOff x="0" y="0"/>
              <a:chExt cx="6350000" cy="635000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5" name="Group 115"/>
            <p:cNvGrpSpPr/>
            <p:nvPr/>
          </p:nvGrpSpPr>
          <p:grpSpPr>
            <a:xfrm>
              <a:off x="3664534" y="4578761"/>
              <a:ext cx="70944" cy="70944"/>
              <a:chOff x="0" y="0"/>
              <a:chExt cx="6350000" cy="6350000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7" name="Group 117"/>
            <p:cNvGrpSpPr/>
            <p:nvPr/>
          </p:nvGrpSpPr>
          <p:grpSpPr>
            <a:xfrm>
              <a:off x="1395676" y="921549"/>
              <a:ext cx="70944" cy="70944"/>
              <a:chOff x="0" y="0"/>
              <a:chExt cx="6350000" cy="635000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9" name="Group 119"/>
            <p:cNvGrpSpPr/>
            <p:nvPr/>
          </p:nvGrpSpPr>
          <p:grpSpPr>
            <a:xfrm>
              <a:off x="1395676" y="6389464"/>
              <a:ext cx="70944" cy="70944"/>
              <a:chOff x="0" y="0"/>
              <a:chExt cx="6350000" cy="6350000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1" name="Group 121"/>
            <p:cNvGrpSpPr/>
            <p:nvPr/>
          </p:nvGrpSpPr>
          <p:grpSpPr>
            <a:xfrm>
              <a:off x="1395676" y="3653328"/>
              <a:ext cx="70944" cy="70944"/>
              <a:chOff x="0" y="0"/>
              <a:chExt cx="6350000" cy="635000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3" name="Group 123"/>
            <p:cNvGrpSpPr/>
            <p:nvPr/>
          </p:nvGrpSpPr>
          <p:grpSpPr>
            <a:xfrm>
              <a:off x="1395676" y="9121243"/>
              <a:ext cx="70944" cy="70944"/>
              <a:chOff x="0" y="0"/>
              <a:chExt cx="6350000" cy="635000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5" name="Group 125"/>
            <p:cNvGrpSpPr/>
            <p:nvPr/>
          </p:nvGrpSpPr>
          <p:grpSpPr>
            <a:xfrm>
              <a:off x="1395676" y="2308203"/>
              <a:ext cx="70944" cy="70944"/>
              <a:chOff x="0" y="0"/>
              <a:chExt cx="6350000" cy="6350000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7" name="Group 127"/>
            <p:cNvGrpSpPr/>
            <p:nvPr/>
          </p:nvGrpSpPr>
          <p:grpSpPr>
            <a:xfrm>
              <a:off x="1395676" y="7776118"/>
              <a:ext cx="70944" cy="70944"/>
              <a:chOff x="0" y="0"/>
              <a:chExt cx="6350000" cy="635000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9" name="Group 129"/>
            <p:cNvGrpSpPr/>
            <p:nvPr/>
          </p:nvGrpSpPr>
          <p:grpSpPr>
            <a:xfrm>
              <a:off x="1395676" y="5039981"/>
              <a:ext cx="70944" cy="70944"/>
              <a:chOff x="0" y="0"/>
              <a:chExt cx="6350000" cy="6350000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1" name="Group 131"/>
            <p:cNvGrpSpPr/>
            <p:nvPr/>
          </p:nvGrpSpPr>
          <p:grpSpPr>
            <a:xfrm>
              <a:off x="2269886" y="0"/>
              <a:ext cx="70944" cy="70944"/>
              <a:chOff x="0" y="0"/>
              <a:chExt cx="1913890" cy="1913890"/>
            </a:xfrm>
          </p:grpSpPr>
          <p:sp>
            <p:nvSpPr>
              <p:cNvPr id="132" name="Freeform 1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3" name="Group 133"/>
            <p:cNvGrpSpPr/>
            <p:nvPr/>
          </p:nvGrpSpPr>
          <p:grpSpPr>
            <a:xfrm>
              <a:off x="2269886" y="5467915"/>
              <a:ext cx="70944" cy="70944"/>
              <a:chOff x="0" y="0"/>
              <a:chExt cx="1913890" cy="191389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5" name="Group 135"/>
            <p:cNvGrpSpPr/>
            <p:nvPr/>
          </p:nvGrpSpPr>
          <p:grpSpPr>
            <a:xfrm>
              <a:off x="2269886" y="2731779"/>
              <a:ext cx="70944" cy="70944"/>
              <a:chOff x="0" y="0"/>
              <a:chExt cx="1913890" cy="1913890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7" name="Group 137"/>
            <p:cNvGrpSpPr/>
            <p:nvPr/>
          </p:nvGrpSpPr>
          <p:grpSpPr>
            <a:xfrm>
              <a:off x="2269886" y="8199694"/>
              <a:ext cx="70944" cy="70944"/>
              <a:chOff x="0" y="0"/>
              <a:chExt cx="1913890" cy="1913890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9" name="Group 139"/>
            <p:cNvGrpSpPr/>
            <p:nvPr/>
          </p:nvGrpSpPr>
          <p:grpSpPr>
            <a:xfrm>
              <a:off x="2269886" y="1386654"/>
              <a:ext cx="70944" cy="70944"/>
              <a:chOff x="0" y="0"/>
              <a:chExt cx="1913890" cy="1913890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1" name="Group 141"/>
            <p:cNvGrpSpPr/>
            <p:nvPr/>
          </p:nvGrpSpPr>
          <p:grpSpPr>
            <a:xfrm>
              <a:off x="2269886" y="6854569"/>
              <a:ext cx="70944" cy="70944"/>
              <a:chOff x="0" y="0"/>
              <a:chExt cx="1913890" cy="1913890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3" name="Group 143"/>
            <p:cNvGrpSpPr/>
            <p:nvPr/>
          </p:nvGrpSpPr>
          <p:grpSpPr>
            <a:xfrm>
              <a:off x="2269886" y="4118433"/>
              <a:ext cx="70944" cy="70944"/>
              <a:chOff x="0" y="0"/>
              <a:chExt cx="1913890" cy="191389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5" name="Group 145"/>
            <p:cNvGrpSpPr/>
            <p:nvPr/>
          </p:nvGrpSpPr>
          <p:grpSpPr>
            <a:xfrm>
              <a:off x="0" y="460328"/>
              <a:ext cx="70944" cy="70944"/>
              <a:chOff x="0" y="0"/>
              <a:chExt cx="1913890" cy="1913890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7" name="Group 147"/>
            <p:cNvGrpSpPr/>
            <p:nvPr/>
          </p:nvGrpSpPr>
          <p:grpSpPr>
            <a:xfrm>
              <a:off x="0" y="5928244"/>
              <a:ext cx="70944" cy="70944"/>
              <a:chOff x="0" y="0"/>
              <a:chExt cx="1913890" cy="191389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9" name="Group 149"/>
            <p:cNvGrpSpPr/>
            <p:nvPr/>
          </p:nvGrpSpPr>
          <p:grpSpPr>
            <a:xfrm>
              <a:off x="0" y="3192107"/>
              <a:ext cx="70944" cy="70944"/>
              <a:chOff x="0" y="0"/>
              <a:chExt cx="1913890" cy="1913890"/>
            </a:xfrm>
          </p:grpSpPr>
          <p:sp>
            <p:nvSpPr>
              <p:cNvPr id="150" name="Freeform 1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1" name="Group 151"/>
            <p:cNvGrpSpPr/>
            <p:nvPr/>
          </p:nvGrpSpPr>
          <p:grpSpPr>
            <a:xfrm>
              <a:off x="0" y="8660023"/>
              <a:ext cx="70944" cy="70944"/>
              <a:chOff x="0" y="0"/>
              <a:chExt cx="1913890" cy="1913890"/>
            </a:xfrm>
          </p:grpSpPr>
          <p:sp>
            <p:nvSpPr>
              <p:cNvPr id="152" name="Freeform 1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3" name="Group 153"/>
            <p:cNvGrpSpPr/>
            <p:nvPr/>
          </p:nvGrpSpPr>
          <p:grpSpPr>
            <a:xfrm>
              <a:off x="2731505" y="460328"/>
              <a:ext cx="70944" cy="70944"/>
              <a:chOff x="0" y="0"/>
              <a:chExt cx="1913890" cy="1913890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5" name="Group 155"/>
            <p:cNvGrpSpPr/>
            <p:nvPr/>
          </p:nvGrpSpPr>
          <p:grpSpPr>
            <a:xfrm>
              <a:off x="2731505" y="5928244"/>
              <a:ext cx="70944" cy="70944"/>
              <a:chOff x="0" y="0"/>
              <a:chExt cx="1913890" cy="1913890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7" name="Group 157"/>
            <p:cNvGrpSpPr/>
            <p:nvPr/>
          </p:nvGrpSpPr>
          <p:grpSpPr>
            <a:xfrm>
              <a:off x="2731505" y="3192107"/>
              <a:ext cx="70944" cy="70944"/>
              <a:chOff x="0" y="0"/>
              <a:chExt cx="1913890" cy="1913890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9" name="Group 159"/>
            <p:cNvGrpSpPr/>
            <p:nvPr/>
          </p:nvGrpSpPr>
          <p:grpSpPr>
            <a:xfrm>
              <a:off x="2731505" y="8660023"/>
              <a:ext cx="70944" cy="70944"/>
              <a:chOff x="0" y="0"/>
              <a:chExt cx="1913890" cy="191389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1" name="Group 161"/>
            <p:cNvGrpSpPr/>
            <p:nvPr/>
          </p:nvGrpSpPr>
          <p:grpSpPr>
            <a:xfrm>
              <a:off x="0" y="1846982"/>
              <a:ext cx="70944" cy="70944"/>
              <a:chOff x="0" y="0"/>
              <a:chExt cx="1913890" cy="1913890"/>
            </a:xfrm>
          </p:grpSpPr>
          <p:sp>
            <p:nvSpPr>
              <p:cNvPr id="162" name="Freeform 1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3" name="Group 163"/>
            <p:cNvGrpSpPr/>
            <p:nvPr/>
          </p:nvGrpSpPr>
          <p:grpSpPr>
            <a:xfrm>
              <a:off x="0" y="7314897"/>
              <a:ext cx="70944" cy="70944"/>
              <a:chOff x="0" y="0"/>
              <a:chExt cx="1913890" cy="191389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5" name="Group 165"/>
            <p:cNvGrpSpPr/>
            <p:nvPr/>
          </p:nvGrpSpPr>
          <p:grpSpPr>
            <a:xfrm>
              <a:off x="0" y="4578761"/>
              <a:ext cx="70944" cy="70944"/>
              <a:chOff x="0" y="0"/>
              <a:chExt cx="1913890" cy="1913890"/>
            </a:xfrm>
          </p:grpSpPr>
          <p:sp>
            <p:nvSpPr>
              <p:cNvPr id="166" name="Freeform 1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7" name="Group 167"/>
            <p:cNvGrpSpPr/>
            <p:nvPr/>
          </p:nvGrpSpPr>
          <p:grpSpPr>
            <a:xfrm>
              <a:off x="2731505" y="1846982"/>
              <a:ext cx="70944" cy="70944"/>
              <a:chOff x="0" y="0"/>
              <a:chExt cx="1913890" cy="1913890"/>
            </a:xfrm>
          </p:grpSpPr>
          <p:sp>
            <p:nvSpPr>
              <p:cNvPr id="168" name="Freeform 1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9" name="Group 169"/>
            <p:cNvGrpSpPr/>
            <p:nvPr/>
          </p:nvGrpSpPr>
          <p:grpSpPr>
            <a:xfrm>
              <a:off x="2731505" y="7314897"/>
              <a:ext cx="70944" cy="70944"/>
              <a:chOff x="0" y="0"/>
              <a:chExt cx="1913890" cy="1913890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1" name="Group 171"/>
            <p:cNvGrpSpPr/>
            <p:nvPr/>
          </p:nvGrpSpPr>
          <p:grpSpPr>
            <a:xfrm>
              <a:off x="2731505" y="4578761"/>
              <a:ext cx="70944" cy="70944"/>
              <a:chOff x="0" y="0"/>
              <a:chExt cx="1913890" cy="1913890"/>
            </a:xfrm>
          </p:grpSpPr>
          <p:sp>
            <p:nvSpPr>
              <p:cNvPr id="172" name="Freeform 1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3" name="Group 173"/>
            <p:cNvGrpSpPr/>
            <p:nvPr/>
          </p:nvGrpSpPr>
          <p:grpSpPr>
            <a:xfrm>
              <a:off x="462647" y="921549"/>
              <a:ext cx="70944" cy="70944"/>
              <a:chOff x="0" y="0"/>
              <a:chExt cx="1913890" cy="1913890"/>
            </a:xfrm>
          </p:grpSpPr>
          <p:sp>
            <p:nvSpPr>
              <p:cNvPr id="174" name="Freeform 1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5" name="Group 175"/>
            <p:cNvGrpSpPr/>
            <p:nvPr/>
          </p:nvGrpSpPr>
          <p:grpSpPr>
            <a:xfrm>
              <a:off x="462647" y="6389464"/>
              <a:ext cx="70944" cy="70944"/>
              <a:chOff x="0" y="0"/>
              <a:chExt cx="1913890" cy="1913890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7" name="Group 177"/>
            <p:cNvGrpSpPr/>
            <p:nvPr/>
          </p:nvGrpSpPr>
          <p:grpSpPr>
            <a:xfrm>
              <a:off x="462647" y="3653328"/>
              <a:ext cx="70944" cy="70944"/>
              <a:chOff x="0" y="0"/>
              <a:chExt cx="1913890" cy="1913890"/>
            </a:xfrm>
          </p:grpSpPr>
          <p:sp>
            <p:nvSpPr>
              <p:cNvPr id="178" name="Freeform 1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9" name="Group 179"/>
            <p:cNvGrpSpPr/>
            <p:nvPr/>
          </p:nvGrpSpPr>
          <p:grpSpPr>
            <a:xfrm>
              <a:off x="462647" y="9121243"/>
              <a:ext cx="70944" cy="70944"/>
              <a:chOff x="0" y="0"/>
              <a:chExt cx="1913890" cy="1913890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1" name="Group 181"/>
            <p:cNvGrpSpPr/>
            <p:nvPr/>
          </p:nvGrpSpPr>
          <p:grpSpPr>
            <a:xfrm>
              <a:off x="3194152" y="921549"/>
              <a:ext cx="70944" cy="70944"/>
              <a:chOff x="0" y="0"/>
              <a:chExt cx="1913890" cy="1913890"/>
            </a:xfrm>
          </p:grpSpPr>
          <p:sp>
            <p:nvSpPr>
              <p:cNvPr id="182" name="Freeform 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3" name="Group 183"/>
            <p:cNvGrpSpPr/>
            <p:nvPr/>
          </p:nvGrpSpPr>
          <p:grpSpPr>
            <a:xfrm>
              <a:off x="3194152" y="6389464"/>
              <a:ext cx="70944" cy="70944"/>
              <a:chOff x="0" y="0"/>
              <a:chExt cx="1913890" cy="1913890"/>
            </a:xfrm>
          </p:grpSpPr>
          <p:sp>
            <p:nvSpPr>
              <p:cNvPr id="184" name="Freeform 1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5" name="Group 185"/>
            <p:cNvGrpSpPr/>
            <p:nvPr/>
          </p:nvGrpSpPr>
          <p:grpSpPr>
            <a:xfrm>
              <a:off x="3194152" y="3653328"/>
              <a:ext cx="70944" cy="70944"/>
              <a:chOff x="0" y="0"/>
              <a:chExt cx="1913890" cy="1913890"/>
            </a:xfrm>
          </p:grpSpPr>
          <p:sp>
            <p:nvSpPr>
              <p:cNvPr id="186" name="Freeform 1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7" name="Group 187"/>
            <p:cNvGrpSpPr/>
            <p:nvPr/>
          </p:nvGrpSpPr>
          <p:grpSpPr>
            <a:xfrm>
              <a:off x="3194152" y="9121243"/>
              <a:ext cx="70944" cy="70944"/>
              <a:chOff x="0" y="0"/>
              <a:chExt cx="1913890" cy="1913890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9" name="Group 189"/>
            <p:cNvGrpSpPr/>
            <p:nvPr/>
          </p:nvGrpSpPr>
          <p:grpSpPr>
            <a:xfrm>
              <a:off x="462647" y="2308203"/>
              <a:ext cx="70944" cy="70944"/>
              <a:chOff x="0" y="0"/>
              <a:chExt cx="1913890" cy="1913890"/>
            </a:xfrm>
          </p:grpSpPr>
          <p:sp>
            <p:nvSpPr>
              <p:cNvPr id="190" name="Freeform 1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1" name="Group 191"/>
            <p:cNvGrpSpPr/>
            <p:nvPr/>
          </p:nvGrpSpPr>
          <p:grpSpPr>
            <a:xfrm>
              <a:off x="462647" y="7776118"/>
              <a:ext cx="70944" cy="70944"/>
              <a:chOff x="0" y="0"/>
              <a:chExt cx="1913890" cy="1913890"/>
            </a:xfrm>
          </p:grpSpPr>
          <p:sp>
            <p:nvSpPr>
              <p:cNvPr id="192" name="Freeform 1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3" name="Group 193"/>
            <p:cNvGrpSpPr/>
            <p:nvPr/>
          </p:nvGrpSpPr>
          <p:grpSpPr>
            <a:xfrm>
              <a:off x="462647" y="5039981"/>
              <a:ext cx="70944" cy="70944"/>
              <a:chOff x="0" y="0"/>
              <a:chExt cx="1913890" cy="1913890"/>
            </a:xfrm>
          </p:grpSpPr>
          <p:sp>
            <p:nvSpPr>
              <p:cNvPr id="194" name="Freeform 1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5" name="Group 195"/>
            <p:cNvGrpSpPr/>
            <p:nvPr/>
          </p:nvGrpSpPr>
          <p:grpSpPr>
            <a:xfrm>
              <a:off x="3194152" y="2308203"/>
              <a:ext cx="70944" cy="70944"/>
              <a:chOff x="0" y="0"/>
              <a:chExt cx="1913890" cy="1913890"/>
            </a:xfrm>
          </p:grpSpPr>
          <p:sp>
            <p:nvSpPr>
              <p:cNvPr id="196" name="Freeform 1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7" name="Group 197"/>
            <p:cNvGrpSpPr/>
            <p:nvPr/>
          </p:nvGrpSpPr>
          <p:grpSpPr>
            <a:xfrm>
              <a:off x="3194152" y="7776118"/>
              <a:ext cx="70944" cy="70944"/>
              <a:chOff x="0" y="0"/>
              <a:chExt cx="1913890" cy="1913890"/>
            </a:xfrm>
          </p:grpSpPr>
          <p:sp>
            <p:nvSpPr>
              <p:cNvPr id="198" name="Freeform 1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9" name="Group 199"/>
            <p:cNvGrpSpPr/>
            <p:nvPr/>
          </p:nvGrpSpPr>
          <p:grpSpPr>
            <a:xfrm>
              <a:off x="3194152" y="5039981"/>
              <a:ext cx="70944" cy="70944"/>
              <a:chOff x="0" y="0"/>
              <a:chExt cx="1913890" cy="1913890"/>
            </a:xfrm>
          </p:grpSpPr>
          <p:sp>
            <p:nvSpPr>
              <p:cNvPr id="200" name="Freeform 2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1" name="Group 201"/>
            <p:cNvGrpSpPr/>
            <p:nvPr/>
          </p:nvGrpSpPr>
          <p:grpSpPr>
            <a:xfrm>
              <a:off x="1808200" y="921549"/>
              <a:ext cx="70944" cy="70944"/>
              <a:chOff x="0" y="0"/>
              <a:chExt cx="1913890" cy="1913890"/>
            </a:xfrm>
          </p:grpSpPr>
          <p:sp>
            <p:nvSpPr>
              <p:cNvPr id="202" name="Freeform 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3" name="Group 203"/>
            <p:cNvGrpSpPr/>
            <p:nvPr/>
          </p:nvGrpSpPr>
          <p:grpSpPr>
            <a:xfrm>
              <a:off x="1808200" y="6389464"/>
              <a:ext cx="70944" cy="70944"/>
              <a:chOff x="0" y="0"/>
              <a:chExt cx="1913890" cy="1913890"/>
            </a:xfrm>
          </p:grpSpPr>
          <p:sp>
            <p:nvSpPr>
              <p:cNvPr id="204" name="Freeform 2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5" name="Group 205"/>
            <p:cNvGrpSpPr/>
            <p:nvPr/>
          </p:nvGrpSpPr>
          <p:grpSpPr>
            <a:xfrm>
              <a:off x="1808200" y="3653328"/>
              <a:ext cx="70944" cy="70944"/>
              <a:chOff x="0" y="0"/>
              <a:chExt cx="1913890" cy="1913890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7" name="Group 207"/>
            <p:cNvGrpSpPr/>
            <p:nvPr/>
          </p:nvGrpSpPr>
          <p:grpSpPr>
            <a:xfrm>
              <a:off x="1808200" y="9121243"/>
              <a:ext cx="70944" cy="70944"/>
              <a:chOff x="0" y="0"/>
              <a:chExt cx="1913890" cy="1913890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9" name="Group 209"/>
            <p:cNvGrpSpPr/>
            <p:nvPr/>
          </p:nvGrpSpPr>
          <p:grpSpPr>
            <a:xfrm>
              <a:off x="1808200" y="2308203"/>
              <a:ext cx="70944" cy="70944"/>
              <a:chOff x="0" y="0"/>
              <a:chExt cx="1913890" cy="1913890"/>
            </a:xfrm>
          </p:grpSpPr>
          <p:sp>
            <p:nvSpPr>
              <p:cNvPr id="210" name="Freeform 2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1" name="Group 211"/>
            <p:cNvGrpSpPr/>
            <p:nvPr/>
          </p:nvGrpSpPr>
          <p:grpSpPr>
            <a:xfrm>
              <a:off x="1808200" y="7776118"/>
              <a:ext cx="70944" cy="70944"/>
              <a:chOff x="0" y="0"/>
              <a:chExt cx="1913890" cy="1913890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3" name="Group 213"/>
            <p:cNvGrpSpPr/>
            <p:nvPr/>
          </p:nvGrpSpPr>
          <p:grpSpPr>
            <a:xfrm>
              <a:off x="1808200" y="5039981"/>
              <a:ext cx="70944" cy="70944"/>
              <a:chOff x="0" y="0"/>
              <a:chExt cx="1913890" cy="1913890"/>
            </a:xfrm>
          </p:grpSpPr>
          <p:sp>
            <p:nvSpPr>
              <p:cNvPr id="214" name="Freeform 2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5" name="Group 215"/>
            <p:cNvGrpSpPr/>
            <p:nvPr/>
          </p:nvGrpSpPr>
          <p:grpSpPr>
            <a:xfrm>
              <a:off x="933096" y="0"/>
              <a:ext cx="70944" cy="70944"/>
              <a:chOff x="0" y="0"/>
              <a:chExt cx="1913890" cy="1913890"/>
            </a:xfrm>
          </p:grpSpPr>
          <p:sp>
            <p:nvSpPr>
              <p:cNvPr id="216" name="Freeform 2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7" name="Group 217"/>
            <p:cNvGrpSpPr/>
            <p:nvPr/>
          </p:nvGrpSpPr>
          <p:grpSpPr>
            <a:xfrm>
              <a:off x="933096" y="5467915"/>
              <a:ext cx="70944" cy="70944"/>
              <a:chOff x="0" y="0"/>
              <a:chExt cx="1913890" cy="1913890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9" name="Group 219"/>
            <p:cNvGrpSpPr/>
            <p:nvPr/>
          </p:nvGrpSpPr>
          <p:grpSpPr>
            <a:xfrm>
              <a:off x="933096" y="2731779"/>
              <a:ext cx="70944" cy="70944"/>
              <a:chOff x="0" y="0"/>
              <a:chExt cx="1913890" cy="1913890"/>
            </a:xfrm>
          </p:grpSpPr>
          <p:sp>
            <p:nvSpPr>
              <p:cNvPr id="220" name="Freeform 2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1" name="Group 221"/>
            <p:cNvGrpSpPr/>
            <p:nvPr/>
          </p:nvGrpSpPr>
          <p:grpSpPr>
            <a:xfrm>
              <a:off x="933096" y="8199694"/>
              <a:ext cx="70944" cy="70944"/>
              <a:chOff x="0" y="0"/>
              <a:chExt cx="1913890" cy="1913890"/>
            </a:xfrm>
          </p:grpSpPr>
          <p:sp>
            <p:nvSpPr>
              <p:cNvPr id="222" name="Freeform 2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3" name="Group 223"/>
            <p:cNvGrpSpPr/>
            <p:nvPr/>
          </p:nvGrpSpPr>
          <p:grpSpPr>
            <a:xfrm>
              <a:off x="3664601" y="0"/>
              <a:ext cx="70944" cy="70944"/>
              <a:chOff x="0" y="0"/>
              <a:chExt cx="1913890" cy="1913890"/>
            </a:xfrm>
          </p:grpSpPr>
          <p:sp>
            <p:nvSpPr>
              <p:cNvPr id="224" name="Freeform 2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5" name="Group 225"/>
            <p:cNvGrpSpPr/>
            <p:nvPr/>
          </p:nvGrpSpPr>
          <p:grpSpPr>
            <a:xfrm>
              <a:off x="3664601" y="5467915"/>
              <a:ext cx="70944" cy="70944"/>
              <a:chOff x="0" y="0"/>
              <a:chExt cx="1913890" cy="1913890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7" name="Group 227"/>
            <p:cNvGrpSpPr/>
            <p:nvPr/>
          </p:nvGrpSpPr>
          <p:grpSpPr>
            <a:xfrm>
              <a:off x="3664601" y="2731779"/>
              <a:ext cx="70944" cy="70944"/>
              <a:chOff x="0" y="0"/>
              <a:chExt cx="1913890" cy="1913890"/>
            </a:xfrm>
          </p:grpSpPr>
          <p:sp>
            <p:nvSpPr>
              <p:cNvPr id="228" name="Freeform 2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9" name="Group 229"/>
            <p:cNvGrpSpPr/>
            <p:nvPr/>
          </p:nvGrpSpPr>
          <p:grpSpPr>
            <a:xfrm>
              <a:off x="3664601" y="8199694"/>
              <a:ext cx="70944" cy="70944"/>
              <a:chOff x="0" y="0"/>
              <a:chExt cx="1913890" cy="1913890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1" name="Group 231"/>
            <p:cNvGrpSpPr/>
            <p:nvPr/>
          </p:nvGrpSpPr>
          <p:grpSpPr>
            <a:xfrm>
              <a:off x="933096" y="1386654"/>
              <a:ext cx="70944" cy="70944"/>
              <a:chOff x="0" y="0"/>
              <a:chExt cx="1913890" cy="1913890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3" name="Group 233"/>
            <p:cNvGrpSpPr/>
            <p:nvPr/>
          </p:nvGrpSpPr>
          <p:grpSpPr>
            <a:xfrm>
              <a:off x="933096" y="6854569"/>
              <a:ext cx="70944" cy="70944"/>
              <a:chOff x="0" y="0"/>
              <a:chExt cx="1913890" cy="1913890"/>
            </a:xfrm>
          </p:grpSpPr>
          <p:sp>
            <p:nvSpPr>
              <p:cNvPr id="234" name="Freeform 2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5" name="Group 235"/>
            <p:cNvGrpSpPr/>
            <p:nvPr/>
          </p:nvGrpSpPr>
          <p:grpSpPr>
            <a:xfrm>
              <a:off x="933096" y="4118433"/>
              <a:ext cx="70944" cy="70944"/>
              <a:chOff x="0" y="0"/>
              <a:chExt cx="1913890" cy="1913890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7" name="Group 237"/>
            <p:cNvGrpSpPr/>
            <p:nvPr/>
          </p:nvGrpSpPr>
          <p:grpSpPr>
            <a:xfrm>
              <a:off x="3664601" y="1386654"/>
              <a:ext cx="70944" cy="70944"/>
              <a:chOff x="0" y="0"/>
              <a:chExt cx="1913890" cy="1913890"/>
            </a:xfrm>
          </p:grpSpPr>
          <p:sp>
            <p:nvSpPr>
              <p:cNvPr id="238" name="Freeform 2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9" name="Group 239"/>
            <p:cNvGrpSpPr/>
            <p:nvPr/>
          </p:nvGrpSpPr>
          <p:grpSpPr>
            <a:xfrm>
              <a:off x="3664601" y="6854569"/>
              <a:ext cx="70944" cy="70944"/>
              <a:chOff x="0" y="0"/>
              <a:chExt cx="1913890" cy="1913890"/>
            </a:xfrm>
          </p:grpSpPr>
          <p:sp>
            <p:nvSpPr>
              <p:cNvPr id="240" name="Freeform 2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1" name="Group 241"/>
            <p:cNvGrpSpPr/>
            <p:nvPr/>
          </p:nvGrpSpPr>
          <p:grpSpPr>
            <a:xfrm>
              <a:off x="3664601" y="4118433"/>
              <a:ext cx="70944" cy="70944"/>
              <a:chOff x="0" y="0"/>
              <a:chExt cx="1913890" cy="191389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3" name="Group 243"/>
            <p:cNvGrpSpPr/>
            <p:nvPr/>
          </p:nvGrpSpPr>
          <p:grpSpPr>
            <a:xfrm>
              <a:off x="1394715" y="460328"/>
              <a:ext cx="70944" cy="70944"/>
              <a:chOff x="0" y="0"/>
              <a:chExt cx="1913890" cy="1913890"/>
            </a:xfrm>
          </p:grpSpPr>
          <p:sp>
            <p:nvSpPr>
              <p:cNvPr id="244" name="Freeform 2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5" name="Group 245"/>
            <p:cNvGrpSpPr/>
            <p:nvPr/>
          </p:nvGrpSpPr>
          <p:grpSpPr>
            <a:xfrm>
              <a:off x="1394715" y="5928244"/>
              <a:ext cx="70944" cy="70944"/>
              <a:chOff x="0" y="0"/>
              <a:chExt cx="1913890" cy="1913890"/>
            </a:xfrm>
          </p:grpSpPr>
          <p:sp>
            <p:nvSpPr>
              <p:cNvPr id="246" name="Freeform 2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7" name="Group 247"/>
            <p:cNvGrpSpPr/>
            <p:nvPr/>
          </p:nvGrpSpPr>
          <p:grpSpPr>
            <a:xfrm>
              <a:off x="1394715" y="3192107"/>
              <a:ext cx="70944" cy="70944"/>
              <a:chOff x="0" y="0"/>
              <a:chExt cx="1913890" cy="1913890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9" name="Group 249"/>
            <p:cNvGrpSpPr/>
            <p:nvPr/>
          </p:nvGrpSpPr>
          <p:grpSpPr>
            <a:xfrm>
              <a:off x="1394715" y="8660023"/>
              <a:ext cx="70944" cy="70944"/>
              <a:chOff x="0" y="0"/>
              <a:chExt cx="1913890" cy="1913890"/>
            </a:xfrm>
          </p:grpSpPr>
          <p:sp>
            <p:nvSpPr>
              <p:cNvPr id="250" name="Freeform 2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1" name="Group 251"/>
            <p:cNvGrpSpPr/>
            <p:nvPr/>
          </p:nvGrpSpPr>
          <p:grpSpPr>
            <a:xfrm>
              <a:off x="1394715" y="1846982"/>
              <a:ext cx="70944" cy="70944"/>
              <a:chOff x="0" y="0"/>
              <a:chExt cx="1913890" cy="1913890"/>
            </a:xfrm>
          </p:grpSpPr>
          <p:sp>
            <p:nvSpPr>
              <p:cNvPr id="252" name="Freeform 2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3" name="Group 253"/>
            <p:cNvGrpSpPr/>
            <p:nvPr/>
          </p:nvGrpSpPr>
          <p:grpSpPr>
            <a:xfrm>
              <a:off x="1394715" y="7314897"/>
              <a:ext cx="70944" cy="70944"/>
              <a:chOff x="0" y="0"/>
              <a:chExt cx="1913890" cy="1913890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5" name="Group 255"/>
            <p:cNvGrpSpPr/>
            <p:nvPr/>
          </p:nvGrpSpPr>
          <p:grpSpPr>
            <a:xfrm>
              <a:off x="1394715" y="4578761"/>
              <a:ext cx="70944" cy="70944"/>
              <a:chOff x="0" y="0"/>
              <a:chExt cx="1913890" cy="1913890"/>
            </a:xfrm>
          </p:grpSpPr>
          <p:sp>
            <p:nvSpPr>
              <p:cNvPr id="256" name="Freeform 2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7" name="Group 257"/>
            <p:cNvGrpSpPr>
              <a:grpSpLocks noChangeAspect="1"/>
            </p:cNvGrpSpPr>
            <p:nvPr/>
          </p:nvGrpSpPr>
          <p:grpSpPr>
            <a:xfrm>
              <a:off x="67" y="0"/>
              <a:ext cx="81922" cy="70944"/>
              <a:chOff x="0" y="0"/>
              <a:chExt cx="6350000" cy="5499100"/>
            </a:xfrm>
          </p:grpSpPr>
          <p:sp>
            <p:nvSpPr>
              <p:cNvPr id="258" name="Freeform 2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9" name="Group 259"/>
            <p:cNvGrpSpPr>
              <a:grpSpLocks noChangeAspect="1"/>
            </p:cNvGrpSpPr>
            <p:nvPr/>
          </p:nvGrpSpPr>
          <p:grpSpPr>
            <a:xfrm>
              <a:off x="67" y="5467915"/>
              <a:ext cx="81922" cy="70944"/>
              <a:chOff x="0" y="0"/>
              <a:chExt cx="6350000" cy="5499100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1" name="Group 261"/>
            <p:cNvGrpSpPr>
              <a:grpSpLocks noChangeAspect="1"/>
            </p:cNvGrpSpPr>
            <p:nvPr/>
          </p:nvGrpSpPr>
          <p:grpSpPr>
            <a:xfrm>
              <a:off x="67" y="2731779"/>
              <a:ext cx="81922" cy="70944"/>
              <a:chOff x="0" y="0"/>
              <a:chExt cx="6350000" cy="5499100"/>
            </a:xfrm>
          </p:grpSpPr>
          <p:sp>
            <p:nvSpPr>
              <p:cNvPr id="262" name="Freeform 2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3" name="Group 263"/>
            <p:cNvGrpSpPr>
              <a:grpSpLocks noChangeAspect="1"/>
            </p:cNvGrpSpPr>
            <p:nvPr/>
          </p:nvGrpSpPr>
          <p:grpSpPr>
            <a:xfrm>
              <a:off x="67" y="8199694"/>
              <a:ext cx="81922" cy="70944"/>
              <a:chOff x="0" y="0"/>
              <a:chExt cx="6350000" cy="5499100"/>
            </a:xfrm>
          </p:grpSpPr>
          <p:sp>
            <p:nvSpPr>
              <p:cNvPr id="264" name="Freeform 2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5" name="Group 265"/>
            <p:cNvGrpSpPr>
              <a:grpSpLocks noChangeAspect="1"/>
            </p:cNvGrpSpPr>
            <p:nvPr/>
          </p:nvGrpSpPr>
          <p:grpSpPr>
            <a:xfrm>
              <a:off x="2731572" y="0"/>
              <a:ext cx="81922" cy="70944"/>
              <a:chOff x="0" y="0"/>
              <a:chExt cx="6350000" cy="5499100"/>
            </a:xfrm>
          </p:grpSpPr>
          <p:sp>
            <p:nvSpPr>
              <p:cNvPr id="266" name="Freeform 2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7" name="Group 267"/>
            <p:cNvGrpSpPr>
              <a:grpSpLocks noChangeAspect="1"/>
            </p:cNvGrpSpPr>
            <p:nvPr/>
          </p:nvGrpSpPr>
          <p:grpSpPr>
            <a:xfrm>
              <a:off x="2731572" y="5467915"/>
              <a:ext cx="81922" cy="70944"/>
              <a:chOff x="0" y="0"/>
              <a:chExt cx="6350000" cy="5499100"/>
            </a:xfrm>
          </p:grpSpPr>
          <p:sp>
            <p:nvSpPr>
              <p:cNvPr id="268" name="Freeform 2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9" name="Group 269"/>
            <p:cNvGrpSpPr>
              <a:grpSpLocks noChangeAspect="1"/>
            </p:cNvGrpSpPr>
            <p:nvPr/>
          </p:nvGrpSpPr>
          <p:grpSpPr>
            <a:xfrm>
              <a:off x="2731572" y="2731779"/>
              <a:ext cx="81922" cy="70944"/>
              <a:chOff x="0" y="0"/>
              <a:chExt cx="6350000" cy="5499100"/>
            </a:xfrm>
          </p:grpSpPr>
          <p:sp>
            <p:nvSpPr>
              <p:cNvPr id="270" name="Freeform 2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1" name="Group 271"/>
            <p:cNvGrpSpPr>
              <a:grpSpLocks noChangeAspect="1"/>
            </p:cNvGrpSpPr>
            <p:nvPr/>
          </p:nvGrpSpPr>
          <p:grpSpPr>
            <a:xfrm>
              <a:off x="2731572" y="8199694"/>
              <a:ext cx="81922" cy="70944"/>
              <a:chOff x="0" y="0"/>
              <a:chExt cx="6350000" cy="5499100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3" name="Group 273"/>
            <p:cNvGrpSpPr>
              <a:grpSpLocks noChangeAspect="1"/>
            </p:cNvGrpSpPr>
            <p:nvPr/>
          </p:nvGrpSpPr>
          <p:grpSpPr>
            <a:xfrm>
              <a:off x="67" y="1386654"/>
              <a:ext cx="81922" cy="70944"/>
              <a:chOff x="0" y="0"/>
              <a:chExt cx="6350000" cy="5499100"/>
            </a:xfrm>
          </p:grpSpPr>
          <p:sp>
            <p:nvSpPr>
              <p:cNvPr id="274" name="Freeform 2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5" name="Group 275"/>
            <p:cNvGrpSpPr>
              <a:grpSpLocks noChangeAspect="1"/>
            </p:cNvGrpSpPr>
            <p:nvPr/>
          </p:nvGrpSpPr>
          <p:grpSpPr>
            <a:xfrm>
              <a:off x="67" y="6854569"/>
              <a:ext cx="81922" cy="70944"/>
              <a:chOff x="0" y="0"/>
              <a:chExt cx="6350000" cy="5499100"/>
            </a:xfrm>
          </p:grpSpPr>
          <p:sp>
            <p:nvSpPr>
              <p:cNvPr id="276" name="Freeform 2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7" name="Group 277"/>
            <p:cNvGrpSpPr>
              <a:grpSpLocks noChangeAspect="1"/>
            </p:cNvGrpSpPr>
            <p:nvPr/>
          </p:nvGrpSpPr>
          <p:grpSpPr>
            <a:xfrm>
              <a:off x="67" y="4118433"/>
              <a:ext cx="81922" cy="70944"/>
              <a:chOff x="0" y="0"/>
              <a:chExt cx="6350000" cy="5499100"/>
            </a:xfrm>
          </p:grpSpPr>
          <p:sp>
            <p:nvSpPr>
              <p:cNvPr id="278" name="Freeform 2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9" name="Group 279"/>
            <p:cNvGrpSpPr>
              <a:grpSpLocks noChangeAspect="1"/>
            </p:cNvGrpSpPr>
            <p:nvPr/>
          </p:nvGrpSpPr>
          <p:grpSpPr>
            <a:xfrm>
              <a:off x="2731572" y="1386654"/>
              <a:ext cx="81922" cy="70944"/>
              <a:chOff x="0" y="0"/>
              <a:chExt cx="6350000" cy="5499100"/>
            </a:xfrm>
          </p:grpSpPr>
          <p:sp>
            <p:nvSpPr>
              <p:cNvPr id="280" name="Freeform 2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1" name="Group 281"/>
            <p:cNvGrpSpPr>
              <a:grpSpLocks noChangeAspect="1"/>
            </p:cNvGrpSpPr>
            <p:nvPr/>
          </p:nvGrpSpPr>
          <p:grpSpPr>
            <a:xfrm>
              <a:off x="2731572" y="6854569"/>
              <a:ext cx="81922" cy="70944"/>
              <a:chOff x="0" y="0"/>
              <a:chExt cx="6350000" cy="5499100"/>
            </a:xfrm>
          </p:grpSpPr>
          <p:sp>
            <p:nvSpPr>
              <p:cNvPr id="282" name="Freeform 2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3" name="Group 283"/>
            <p:cNvGrpSpPr>
              <a:grpSpLocks noChangeAspect="1"/>
            </p:cNvGrpSpPr>
            <p:nvPr/>
          </p:nvGrpSpPr>
          <p:grpSpPr>
            <a:xfrm>
              <a:off x="2731572" y="4118433"/>
              <a:ext cx="81922" cy="70944"/>
              <a:chOff x="0" y="0"/>
              <a:chExt cx="6350000" cy="5499100"/>
            </a:xfrm>
          </p:grpSpPr>
          <p:sp>
            <p:nvSpPr>
              <p:cNvPr id="284" name="Freeform 2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5" name="Group 285"/>
            <p:cNvGrpSpPr>
              <a:grpSpLocks noChangeAspect="1"/>
            </p:cNvGrpSpPr>
            <p:nvPr/>
          </p:nvGrpSpPr>
          <p:grpSpPr>
            <a:xfrm>
              <a:off x="461686" y="460328"/>
              <a:ext cx="81922" cy="70944"/>
              <a:chOff x="0" y="0"/>
              <a:chExt cx="6350000" cy="5499100"/>
            </a:xfrm>
          </p:grpSpPr>
          <p:sp>
            <p:nvSpPr>
              <p:cNvPr id="286" name="Freeform 2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7" name="Group 287"/>
            <p:cNvGrpSpPr>
              <a:grpSpLocks noChangeAspect="1"/>
            </p:cNvGrpSpPr>
            <p:nvPr/>
          </p:nvGrpSpPr>
          <p:grpSpPr>
            <a:xfrm>
              <a:off x="461686" y="5928244"/>
              <a:ext cx="81922" cy="70944"/>
              <a:chOff x="0" y="0"/>
              <a:chExt cx="6350000" cy="5499100"/>
            </a:xfrm>
          </p:grpSpPr>
          <p:sp>
            <p:nvSpPr>
              <p:cNvPr id="288" name="Freeform 2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9" name="Group 289"/>
            <p:cNvGrpSpPr>
              <a:grpSpLocks noChangeAspect="1"/>
            </p:cNvGrpSpPr>
            <p:nvPr/>
          </p:nvGrpSpPr>
          <p:grpSpPr>
            <a:xfrm>
              <a:off x="461686" y="3192107"/>
              <a:ext cx="81922" cy="70944"/>
              <a:chOff x="0" y="0"/>
              <a:chExt cx="6350000" cy="5499100"/>
            </a:xfrm>
          </p:grpSpPr>
          <p:sp>
            <p:nvSpPr>
              <p:cNvPr id="290" name="Freeform 2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1" name="Group 291"/>
            <p:cNvGrpSpPr>
              <a:grpSpLocks noChangeAspect="1"/>
            </p:cNvGrpSpPr>
            <p:nvPr/>
          </p:nvGrpSpPr>
          <p:grpSpPr>
            <a:xfrm>
              <a:off x="461686" y="8660023"/>
              <a:ext cx="81922" cy="70944"/>
              <a:chOff x="0" y="0"/>
              <a:chExt cx="6350000" cy="5499100"/>
            </a:xfrm>
          </p:grpSpPr>
          <p:sp>
            <p:nvSpPr>
              <p:cNvPr id="292" name="Freeform 2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3" name="Group 293"/>
            <p:cNvGrpSpPr>
              <a:grpSpLocks noChangeAspect="1"/>
            </p:cNvGrpSpPr>
            <p:nvPr/>
          </p:nvGrpSpPr>
          <p:grpSpPr>
            <a:xfrm>
              <a:off x="3193191" y="460328"/>
              <a:ext cx="81922" cy="70944"/>
              <a:chOff x="0" y="0"/>
              <a:chExt cx="6350000" cy="5499100"/>
            </a:xfrm>
          </p:grpSpPr>
          <p:sp>
            <p:nvSpPr>
              <p:cNvPr id="294" name="Freeform 2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5" name="Group 295"/>
            <p:cNvGrpSpPr>
              <a:grpSpLocks noChangeAspect="1"/>
            </p:cNvGrpSpPr>
            <p:nvPr/>
          </p:nvGrpSpPr>
          <p:grpSpPr>
            <a:xfrm>
              <a:off x="3193191" y="5928244"/>
              <a:ext cx="81922" cy="70944"/>
              <a:chOff x="0" y="0"/>
              <a:chExt cx="6350000" cy="5499100"/>
            </a:xfrm>
          </p:grpSpPr>
          <p:sp>
            <p:nvSpPr>
              <p:cNvPr id="296" name="Freeform 2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7" name="Group 297"/>
            <p:cNvGrpSpPr>
              <a:grpSpLocks noChangeAspect="1"/>
            </p:cNvGrpSpPr>
            <p:nvPr/>
          </p:nvGrpSpPr>
          <p:grpSpPr>
            <a:xfrm>
              <a:off x="3193191" y="3192107"/>
              <a:ext cx="81922" cy="70944"/>
              <a:chOff x="0" y="0"/>
              <a:chExt cx="6350000" cy="5499100"/>
            </a:xfrm>
          </p:grpSpPr>
          <p:sp>
            <p:nvSpPr>
              <p:cNvPr id="298" name="Freeform 2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9" name="Group 299"/>
            <p:cNvGrpSpPr>
              <a:grpSpLocks noChangeAspect="1"/>
            </p:cNvGrpSpPr>
            <p:nvPr/>
          </p:nvGrpSpPr>
          <p:grpSpPr>
            <a:xfrm>
              <a:off x="3193191" y="8660023"/>
              <a:ext cx="81922" cy="70944"/>
              <a:chOff x="0" y="0"/>
              <a:chExt cx="6350000" cy="5499100"/>
            </a:xfrm>
          </p:grpSpPr>
          <p:sp>
            <p:nvSpPr>
              <p:cNvPr id="300" name="Freeform 3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1" name="Group 301"/>
            <p:cNvGrpSpPr>
              <a:grpSpLocks noChangeAspect="1"/>
            </p:cNvGrpSpPr>
            <p:nvPr/>
          </p:nvGrpSpPr>
          <p:grpSpPr>
            <a:xfrm>
              <a:off x="461686" y="1846982"/>
              <a:ext cx="81922" cy="70944"/>
              <a:chOff x="0" y="0"/>
              <a:chExt cx="6350000" cy="5499100"/>
            </a:xfrm>
          </p:grpSpPr>
          <p:sp>
            <p:nvSpPr>
              <p:cNvPr id="302" name="Freeform 3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3" name="Group 303"/>
            <p:cNvGrpSpPr>
              <a:grpSpLocks noChangeAspect="1"/>
            </p:cNvGrpSpPr>
            <p:nvPr/>
          </p:nvGrpSpPr>
          <p:grpSpPr>
            <a:xfrm>
              <a:off x="461686" y="7314897"/>
              <a:ext cx="81922" cy="70944"/>
              <a:chOff x="0" y="0"/>
              <a:chExt cx="6350000" cy="5499100"/>
            </a:xfrm>
          </p:grpSpPr>
          <p:sp>
            <p:nvSpPr>
              <p:cNvPr id="304" name="Freeform 3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5" name="Group 305"/>
            <p:cNvGrpSpPr>
              <a:grpSpLocks noChangeAspect="1"/>
            </p:cNvGrpSpPr>
            <p:nvPr/>
          </p:nvGrpSpPr>
          <p:grpSpPr>
            <a:xfrm>
              <a:off x="461686" y="4578761"/>
              <a:ext cx="81922" cy="70944"/>
              <a:chOff x="0" y="0"/>
              <a:chExt cx="6350000" cy="5499100"/>
            </a:xfrm>
          </p:grpSpPr>
          <p:sp>
            <p:nvSpPr>
              <p:cNvPr id="306" name="Freeform 3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7" name="Group 307"/>
            <p:cNvGrpSpPr>
              <a:grpSpLocks noChangeAspect="1"/>
            </p:cNvGrpSpPr>
            <p:nvPr/>
          </p:nvGrpSpPr>
          <p:grpSpPr>
            <a:xfrm>
              <a:off x="3193191" y="1846982"/>
              <a:ext cx="81922" cy="70944"/>
              <a:chOff x="0" y="0"/>
              <a:chExt cx="6350000" cy="5499100"/>
            </a:xfrm>
          </p:grpSpPr>
          <p:sp>
            <p:nvSpPr>
              <p:cNvPr id="308" name="Freeform 3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9" name="Group 309"/>
            <p:cNvGrpSpPr>
              <a:grpSpLocks noChangeAspect="1"/>
            </p:cNvGrpSpPr>
            <p:nvPr/>
          </p:nvGrpSpPr>
          <p:grpSpPr>
            <a:xfrm>
              <a:off x="3193191" y="7314897"/>
              <a:ext cx="81922" cy="70944"/>
              <a:chOff x="0" y="0"/>
              <a:chExt cx="6350000" cy="5499100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1" name="Group 311"/>
            <p:cNvGrpSpPr>
              <a:grpSpLocks noChangeAspect="1"/>
            </p:cNvGrpSpPr>
            <p:nvPr/>
          </p:nvGrpSpPr>
          <p:grpSpPr>
            <a:xfrm>
              <a:off x="3193191" y="4578761"/>
              <a:ext cx="81922" cy="70944"/>
              <a:chOff x="0" y="0"/>
              <a:chExt cx="6350000" cy="5499100"/>
            </a:xfrm>
          </p:grpSpPr>
          <p:sp>
            <p:nvSpPr>
              <p:cNvPr id="312" name="Freeform 3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3" name="Group 313"/>
            <p:cNvGrpSpPr>
              <a:grpSpLocks noChangeAspect="1"/>
            </p:cNvGrpSpPr>
            <p:nvPr/>
          </p:nvGrpSpPr>
          <p:grpSpPr>
            <a:xfrm>
              <a:off x="924333" y="921549"/>
              <a:ext cx="81922" cy="70944"/>
              <a:chOff x="0" y="0"/>
              <a:chExt cx="6350000" cy="5499100"/>
            </a:xfrm>
          </p:grpSpPr>
          <p:sp>
            <p:nvSpPr>
              <p:cNvPr id="314" name="Freeform 3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5" name="Group 315"/>
            <p:cNvGrpSpPr>
              <a:grpSpLocks noChangeAspect="1"/>
            </p:cNvGrpSpPr>
            <p:nvPr/>
          </p:nvGrpSpPr>
          <p:grpSpPr>
            <a:xfrm>
              <a:off x="924333" y="6389464"/>
              <a:ext cx="81922" cy="70944"/>
              <a:chOff x="0" y="0"/>
              <a:chExt cx="6350000" cy="5499100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7" name="Group 317"/>
            <p:cNvGrpSpPr>
              <a:grpSpLocks noChangeAspect="1"/>
            </p:cNvGrpSpPr>
            <p:nvPr/>
          </p:nvGrpSpPr>
          <p:grpSpPr>
            <a:xfrm>
              <a:off x="924333" y="3653328"/>
              <a:ext cx="81922" cy="70944"/>
              <a:chOff x="0" y="0"/>
              <a:chExt cx="6350000" cy="5499100"/>
            </a:xfrm>
          </p:grpSpPr>
          <p:sp>
            <p:nvSpPr>
              <p:cNvPr id="318" name="Freeform 3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9" name="Group 319"/>
            <p:cNvGrpSpPr>
              <a:grpSpLocks noChangeAspect="1"/>
            </p:cNvGrpSpPr>
            <p:nvPr/>
          </p:nvGrpSpPr>
          <p:grpSpPr>
            <a:xfrm>
              <a:off x="924333" y="9121243"/>
              <a:ext cx="81922" cy="70944"/>
              <a:chOff x="0" y="0"/>
              <a:chExt cx="6350000" cy="5499100"/>
            </a:xfrm>
          </p:grpSpPr>
          <p:sp>
            <p:nvSpPr>
              <p:cNvPr id="320" name="Freeform 3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1" name="Group 321"/>
            <p:cNvGrpSpPr>
              <a:grpSpLocks noChangeAspect="1"/>
            </p:cNvGrpSpPr>
            <p:nvPr/>
          </p:nvGrpSpPr>
          <p:grpSpPr>
            <a:xfrm>
              <a:off x="3655838" y="921549"/>
              <a:ext cx="81922" cy="70944"/>
              <a:chOff x="0" y="0"/>
              <a:chExt cx="6350000" cy="5499100"/>
            </a:xfrm>
          </p:grpSpPr>
          <p:sp>
            <p:nvSpPr>
              <p:cNvPr id="322" name="Freeform 3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3" name="Group 323"/>
            <p:cNvGrpSpPr>
              <a:grpSpLocks noChangeAspect="1"/>
            </p:cNvGrpSpPr>
            <p:nvPr/>
          </p:nvGrpSpPr>
          <p:grpSpPr>
            <a:xfrm>
              <a:off x="3655838" y="6389464"/>
              <a:ext cx="81922" cy="70944"/>
              <a:chOff x="0" y="0"/>
              <a:chExt cx="6350000" cy="5499100"/>
            </a:xfrm>
          </p:grpSpPr>
          <p:sp>
            <p:nvSpPr>
              <p:cNvPr id="324" name="Freeform 3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5" name="Group 325"/>
            <p:cNvGrpSpPr>
              <a:grpSpLocks noChangeAspect="1"/>
            </p:cNvGrpSpPr>
            <p:nvPr/>
          </p:nvGrpSpPr>
          <p:grpSpPr>
            <a:xfrm>
              <a:off x="3655838" y="3653328"/>
              <a:ext cx="81922" cy="70944"/>
              <a:chOff x="0" y="0"/>
              <a:chExt cx="6350000" cy="5499100"/>
            </a:xfrm>
          </p:grpSpPr>
          <p:sp>
            <p:nvSpPr>
              <p:cNvPr id="326" name="Freeform 3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7" name="Group 327"/>
            <p:cNvGrpSpPr>
              <a:grpSpLocks noChangeAspect="1"/>
            </p:cNvGrpSpPr>
            <p:nvPr/>
          </p:nvGrpSpPr>
          <p:grpSpPr>
            <a:xfrm>
              <a:off x="3655838" y="9121243"/>
              <a:ext cx="81922" cy="70944"/>
              <a:chOff x="0" y="0"/>
              <a:chExt cx="6350000" cy="5499100"/>
            </a:xfrm>
          </p:grpSpPr>
          <p:sp>
            <p:nvSpPr>
              <p:cNvPr id="328" name="Freeform 32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9" name="Group 329"/>
            <p:cNvGrpSpPr>
              <a:grpSpLocks noChangeAspect="1"/>
            </p:cNvGrpSpPr>
            <p:nvPr/>
          </p:nvGrpSpPr>
          <p:grpSpPr>
            <a:xfrm>
              <a:off x="924333" y="2308203"/>
              <a:ext cx="81922" cy="70944"/>
              <a:chOff x="0" y="0"/>
              <a:chExt cx="6350000" cy="5499100"/>
            </a:xfrm>
          </p:grpSpPr>
          <p:sp>
            <p:nvSpPr>
              <p:cNvPr id="330" name="Freeform 33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1" name="Group 331"/>
            <p:cNvGrpSpPr>
              <a:grpSpLocks noChangeAspect="1"/>
            </p:cNvGrpSpPr>
            <p:nvPr/>
          </p:nvGrpSpPr>
          <p:grpSpPr>
            <a:xfrm>
              <a:off x="924333" y="7776118"/>
              <a:ext cx="81922" cy="70944"/>
              <a:chOff x="0" y="0"/>
              <a:chExt cx="6350000" cy="5499100"/>
            </a:xfrm>
          </p:grpSpPr>
          <p:sp>
            <p:nvSpPr>
              <p:cNvPr id="332" name="Freeform 33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3" name="Group 333"/>
            <p:cNvGrpSpPr>
              <a:grpSpLocks noChangeAspect="1"/>
            </p:cNvGrpSpPr>
            <p:nvPr/>
          </p:nvGrpSpPr>
          <p:grpSpPr>
            <a:xfrm>
              <a:off x="924333" y="5039981"/>
              <a:ext cx="81922" cy="70944"/>
              <a:chOff x="0" y="0"/>
              <a:chExt cx="6350000" cy="5499100"/>
            </a:xfrm>
          </p:grpSpPr>
          <p:sp>
            <p:nvSpPr>
              <p:cNvPr id="334" name="Freeform 33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5" name="Group 335"/>
            <p:cNvGrpSpPr>
              <a:grpSpLocks noChangeAspect="1"/>
            </p:cNvGrpSpPr>
            <p:nvPr/>
          </p:nvGrpSpPr>
          <p:grpSpPr>
            <a:xfrm>
              <a:off x="3655838" y="2308203"/>
              <a:ext cx="81922" cy="70944"/>
              <a:chOff x="0" y="0"/>
              <a:chExt cx="6350000" cy="5499100"/>
            </a:xfrm>
          </p:grpSpPr>
          <p:sp>
            <p:nvSpPr>
              <p:cNvPr id="336" name="Freeform 33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7" name="Group 337"/>
            <p:cNvGrpSpPr>
              <a:grpSpLocks noChangeAspect="1"/>
            </p:cNvGrpSpPr>
            <p:nvPr/>
          </p:nvGrpSpPr>
          <p:grpSpPr>
            <a:xfrm>
              <a:off x="3655838" y="7776118"/>
              <a:ext cx="81922" cy="70944"/>
              <a:chOff x="0" y="0"/>
              <a:chExt cx="6350000" cy="5499100"/>
            </a:xfrm>
          </p:grpSpPr>
          <p:sp>
            <p:nvSpPr>
              <p:cNvPr id="338" name="Freeform 33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9" name="Group 339"/>
            <p:cNvGrpSpPr>
              <a:grpSpLocks noChangeAspect="1"/>
            </p:cNvGrpSpPr>
            <p:nvPr/>
          </p:nvGrpSpPr>
          <p:grpSpPr>
            <a:xfrm>
              <a:off x="3655838" y="5039981"/>
              <a:ext cx="81922" cy="70944"/>
              <a:chOff x="0" y="0"/>
              <a:chExt cx="6350000" cy="5499100"/>
            </a:xfrm>
          </p:grpSpPr>
          <p:sp>
            <p:nvSpPr>
              <p:cNvPr id="340" name="Freeform 34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1" name="Group 341"/>
            <p:cNvGrpSpPr>
              <a:grpSpLocks noChangeAspect="1"/>
            </p:cNvGrpSpPr>
            <p:nvPr/>
          </p:nvGrpSpPr>
          <p:grpSpPr>
            <a:xfrm>
              <a:off x="2269886" y="921549"/>
              <a:ext cx="81922" cy="70944"/>
              <a:chOff x="0" y="0"/>
              <a:chExt cx="6350000" cy="5499100"/>
            </a:xfrm>
          </p:grpSpPr>
          <p:sp>
            <p:nvSpPr>
              <p:cNvPr id="342" name="Freeform 34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3" name="Group 343"/>
            <p:cNvGrpSpPr>
              <a:grpSpLocks noChangeAspect="1"/>
            </p:cNvGrpSpPr>
            <p:nvPr/>
          </p:nvGrpSpPr>
          <p:grpSpPr>
            <a:xfrm>
              <a:off x="2269886" y="6389464"/>
              <a:ext cx="81922" cy="70944"/>
              <a:chOff x="0" y="0"/>
              <a:chExt cx="6350000" cy="5499100"/>
            </a:xfrm>
          </p:grpSpPr>
          <p:sp>
            <p:nvSpPr>
              <p:cNvPr id="344" name="Freeform 34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5" name="Group 345"/>
            <p:cNvGrpSpPr>
              <a:grpSpLocks noChangeAspect="1"/>
            </p:cNvGrpSpPr>
            <p:nvPr/>
          </p:nvGrpSpPr>
          <p:grpSpPr>
            <a:xfrm>
              <a:off x="2269886" y="3653328"/>
              <a:ext cx="81922" cy="70944"/>
              <a:chOff x="0" y="0"/>
              <a:chExt cx="6350000" cy="5499100"/>
            </a:xfrm>
          </p:grpSpPr>
          <p:sp>
            <p:nvSpPr>
              <p:cNvPr id="346" name="Freeform 3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7" name="Group 347"/>
            <p:cNvGrpSpPr>
              <a:grpSpLocks noChangeAspect="1"/>
            </p:cNvGrpSpPr>
            <p:nvPr/>
          </p:nvGrpSpPr>
          <p:grpSpPr>
            <a:xfrm>
              <a:off x="2269886" y="9121243"/>
              <a:ext cx="81922" cy="70944"/>
              <a:chOff x="0" y="0"/>
              <a:chExt cx="6350000" cy="5499100"/>
            </a:xfrm>
          </p:grpSpPr>
          <p:sp>
            <p:nvSpPr>
              <p:cNvPr id="348" name="Freeform 34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9" name="Group 349"/>
            <p:cNvGrpSpPr>
              <a:grpSpLocks noChangeAspect="1"/>
            </p:cNvGrpSpPr>
            <p:nvPr/>
          </p:nvGrpSpPr>
          <p:grpSpPr>
            <a:xfrm>
              <a:off x="2269886" y="2308203"/>
              <a:ext cx="81922" cy="70944"/>
              <a:chOff x="0" y="0"/>
              <a:chExt cx="6350000" cy="5499100"/>
            </a:xfrm>
          </p:grpSpPr>
          <p:sp>
            <p:nvSpPr>
              <p:cNvPr id="350" name="Freeform 3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1" name="Group 351"/>
            <p:cNvGrpSpPr>
              <a:grpSpLocks noChangeAspect="1"/>
            </p:cNvGrpSpPr>
            <p:nvPr/>
          </p:nvGrpSpPr>
          <p:grpSpPr>
            <a:xfrm>
              <a:off x="2269886" y="7776118"/>
              <a:ext cx="81922" cy="70944"/>
              <a:chOff x="0" y="0"/>
              <a:chExt cx="6350000" cy="5499100"/>
            </a:xfrm>
          </p:grpSpPr>
          <p:sp>
            <p:nvSpPr>
              <p:cNvPr id="352" name="Freeform 3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3" name="Group 353"/>
            <p:cNvGrpSpPr>
              <a:grpSpLocks noChangeAspect="1"/>
            </p:cNvGrpSpPr>
            <p:nvPr/>
          </p:nvGrpSpPr>
          <p:grpSpPr>
            <a:xfrm>
              <a:off x="2269886" y="5039981"/>
              <a:ext cx="81922" cy="70944"/>
              <a:chOff x="0" y="0"/>
              <a:chExt cx="6350000" cy="5499100"/>
            </a:xfrm>
          </p:grpSpPr>
          <p:sp>
            <p:nvSpPr>
              <p:cNvPr id="354" name="Freeform 3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5" name="Group 355"/>
            <p:cNvGrpSpPr>
              <a:grpSpLocks noChangeAspect="1"/>
            </p:cNvGrpSpPr>
            <p:nvPr/>
          </p:nvGrpSpPr>
          <p:grpSpPr>
            <a:xfrm>
              <a:off x="1394782" y="0"/>
              <a:ext cx="81922" cy="70944"/>
              <a:chOff x="0" y="0"/>
              <a:chExt cx="6350000" cy="5499100"/>
            </a:xfrm>
          </p:grpSpPr>
          <p:sp>
            <p:nvSpPr>
              <p:cNvPr id="356" name="Freeform 3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7" name="Group 357"/>
            <p:cNvGrpSpPr>
              <a:grpSpLocks noChangeAspect="1"/>
            </p:cNvGrpSpPr>
            <p:nvPr/>
          </p:nvGrpSpPr>
          <p:grpSpPr>
            <a:xfrm>
              <a:off x="1394782" y="5467915"/>
              <a:ext cx="81922" cy="70944"/>
              <a:chOff x="0" y="0"/>
              <a:chExt cx="6350000" cy="5499100"/>
            </a:xfrm>
          </p:grpSpPr>
          <p:sp>
            <p:nvSpPr>
              <p:cNvPr id="358" name="Freeform 3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9" name="Group 359"/>
            <p:cNvGrpSpPr>
              <a:grpSpLocks noChangeAspect="1"/>
            </p:cNvGrpSpPr>
            <p:nvPr/>
          </p:nvGrpSpPr>
          <p:grpSpPr>
            <a:xfrm>
              <a:off x="1394782" y="2731779"/>
              <a:ext cx="81922" cy="70944"/>
              <a:chOff x="0" y="0"/>
              <a:chExt cx="6350000" cy="5499100"/>
            </a:xfrm>
          </p:grpSpPr>
          <p:sp>
            <p:nvSpPr>
              <p:cNvPr id="360" name="Freeform 3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1" name="Group 361"/>
            <p:cNvGrpSpPr>
              <a:grpSpLocks noChangeAspect="1"/>
            </p:cNvGrpSpPr>
            <p:nvPr/>
          </p:nvGrpSpPr>
          <p:grpSpPr>
            <a:xfrm>
              <a:off x="1394782" y="8199694"/>
              <a:ext cx="81922" cy="70944"/>
              <a:chOff x="0" y="0"/>
              <a:chExt cx="6350000" cy="5499100"/>
            </a:xfrm>
          </p:grpSpPr>
          <p:sp>
            <p:nvSpPr>
              <p:cNvPr id="362" name="Freeform 3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3" name="Group 363"/>
            <p:cNvGrpSpPr>
              <a:grpSpLocks noChangeAspect="1"/>
            </p:cNvGrpSpPr>
            <p:nvPr/>
          </p:nvGrpSpPr>
          <p:grpSpPr>
            <a:xfrm>
              <a:off x="1394782" y="1386654"/>
              <a:ext cx="81922" cy="70944"/>
              <a:chOff x="0" y="0"/>
              <a:chExt cx="6350000" cy="5499100"/>
            </a:xfrm>
          </p:grpSpPr>
          <p:sp>
            <p:nvSpPr>
              <p:cNvPr id="364" name="Freeform 3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5" name="Group 365"/>
            <p:cNvGrpSpPr>
              <a:grpSpLocks noChangeAspect="1"/>
            </p:cNvGrpSpPr>
            <p:nvPr/>
          </p:nvGrpSpPr>
          <p:grpSpPr>
            <a:xfrm>
              <a:off x="1394782" y="6854569"/>
              <a:ext cx="81922" cy="70944"/>
              <a:chOff x="0" y="0"/>
              <a:chExt cx="6350000" cy="5499100"/>
            </a:xfrm>
          </p:grpSpPr>
          <p:sp>
            <p:nvSpPr>
              <p:cNvPr id="366" name="Freeform 3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7" name="Group 367"/>
            <p:cNvGrpSpPr>
              <a:grpSpLocks noChangeAspect="1"/>
            </p:cNvGrpSpPr>
            <p:nvPr/>
          </p:nvGrpSpPr>
          <p:grpSpPr>
            <a:xfrm>
              <a:off x="1394782" y="4118433"/>
              <a:ext cx="81922" cy="70944"/>
              <a:chOff x="0" y="0"/>
              <a:chExt cx="6350000" cy="5499100"/>
            </a:xfrm>
          </p:grpSpPr>
          <p:sp>
            <p:nvSpPr>
              <p:cNvPr id="368" name="Freeform 3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9" name="Group 369"/>
            <p:cNvGrpSpPr>
              <a:grpSpLocks noChangeAspect="1"/>
            </p:cNvGrpSpPr>
            <p:nvPr/>
          </p:nvGrpSpPr>
          <p:grpSpPr>
            <a:xfrm>
              <a:off x="1802711" y="460328"/>
              <a:ext cx="81922" cy="70944"/>
              <a:chOff x="0" y="0"/>
              <a:chExt cx="6350000" cy="5499100"/>
            </a:xfrm>
          </p:grpSpPr>
          <p:sp>
            <p:nvSpPr>
              <p:cNvPr id="370" name="Freeform 3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1" name="Group 371"/>
            <p:cNvGrpSpPr>
              <a:grpSpLocks noChangeAspect="1"/>
            </p:cNvGrpSpPr>
            <p:nvPr/>
          </p:nvGrpSpPr>
          <p:grpSpPr>
            <a:xfrm>
              <a:off x="1802711" y="5928244"/>
              <a:ext cx="81922" cy="70944"/>
              <a:chOff x="0" y="0"/>
              <a:chExt cx="6350000" cy="5499100"/>
            </a:xfrm>
          </p:grpSpPr>
          <p:sp>
            <p:nvSpPr>
              <p:cNvPr id="372" name="Freeform 3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3" name="Group 373"/>
            <p:cNvGrpSpPr>
              <a:grpSpLocks noChangeAspect="1"/>
            </p:cNvGrpSpPr>
            <p:nvPr/>
          </p:nvGrpSpPr>
          <p:grpSpPr>
            <a:xfrm>
              <a:off x="1802711" y="3192107"/>
              <a:ext cx="81922" cy="70944"/>
              <a:chOff x="0" y="0"/>
              <a:chExt cx="6350000" cy="5499100"/>
            </a:xfrm>
          </p:grpSpPr>
          <p:sp>
            <p:nvSpPr>
              <p:cNvPr id="374" name="Freeform 3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5" name="Group 375"/>
            <p:cNvGrpSpPr>
              <a:grpSpLocks noChangeAspect="1"/>
            </p:cNvGrpSpPr>
            <p:nvPr/>
          </p:nvGrpSpPr>
          <p:grpSpPr>
            <a:xfrm>
              <a:off x="1802711" y="8660023"/>
              <a:ext cx="81922" cy="70944"/>
              <a:chOff x="0" y="0"/>
              <a:chExt cx="6350000" cy="5499100"/>
            </a:xfrm>
          </p:grpSpPr>
          <p:sp>
            <p:nvSpPr>
              <p:cNvPr id="376" name="Freeform 3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7" name="Group 377"/>
            <p:cNvGrpSpPr>
              <a:grpSpLocks noChangeAspect="1"/>
            </p:cNvGrpSpPr>
            <p:nvPr/>
          </p:nvGrpSpPr>
          <p:grpSpPr>
            <a:xfrm>
              <a:off x="1802711" y="1846982"/>
              <a:ext cx="81922" cy="70944"/>
              <a:chOff x="0" y="0"/>
              <a:chExt cx="6350000" cy="5499100"/>
            </a:xfrm>
          </p:grpSpPr>
          <p:sp>
            <p:nvSpPr>
              <p:cNvPr id="378" name="Freeform 3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9" name="Group 379"/>
            <p:cNvGrpSpPr>
              <a:grpSpLocks noChangeAspect="1"/>
            </p:cNvGrpSpPr>
            <p:nvPr/>
          </p:nvGrpSpPr>
          <p:grpSpPr>
            <a:xfrm>
              <a:off x="1802711" y="7314897"/>
              <a:ext cx="81922" cy="70944"/>
              <a:chOff x="0" y="0"/>
              <a:chExt cx="6350000" cy="5499100"/>
            </a:xfrm>
          </p:grpSpPr>
          <p:sp>
            <p:nvSpPr>
              <p:cNvPr id="380" name="Freeform 3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81" name="Group 381"/>
            <p:cNvGrpSpPr>
              <a:grpSpLocks noChangeAspect="1"/>
            </p:cNvGrpSpPr>
            <p:nvPr/>
          </p:nvGrpSpPr>
          <p:grpSpPr>
            <a:xfrm>
              <a:off x="1802711" y="4578761"/>
              <a:ext cx="81922" cy="70944"/>
              <a:chOff x="0" y="0"/>
              <a:chExt cx="6350000" cy="5499100"/>
            </a:xfrm>
          </p:grpSpPr>
          <p:sp>
            <p:nvSpPr>
              <p:cNvPr id="382" name="Freeform 3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</p:grpSp>
      <p:sp>
        <p:nvSpPr>
          <p:cNvPr id="383" name="Freeform 383"/>
          <p:cNvSpPr/>
          <p:nvPr/>
        </p:nvSpPr>
        <p:spPr>
          <a:xfrm>
            <a:off x="433205" y="1869739"/>
            <a:ext cx="17569476" cy="6742266"/>
          </a:xfrm>
          <a:custGeom>
            <a:avLst/>
            <a:gdLst/>
            <a:ahLst/>
            <a:cxnLst/>
            <a:rect l="l" t="t" r="r" b="b"/>
            <a:pathLst>
              <a:path w="17569476" h="6742266">
                <a:moveTo>
                  <a:pt x="0" y="0"/>
                </a:moveTo>
                <a:lnTo>
                  <a:pt x="17569476" y="0"/>
                </a:lnTo>
                <a:lnTo>
                  <a:pt x="17569476" y="6742265"/>
                </a:lnTo>
                <a:lnTo>
                  <a:pt x="0" y="67422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7" t="-1058" r="-176" b="-879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84" name="TextBox 384"/>
          <p:cNvSpPr txBox="1"/>
          <p:nvPr/>
        </p:nvSpPr>
        <p:spPr>
          <a:xfrm>
            <a:off x="4942716" y="532384"/>
            <a:ext cx="16365591" cy="119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24"/>
              </a:lnSpc>
            </a:pPr>
            <a:r>
              <a:rPr lang="en-US" sz="9200" spc="432">
                <a:solidFill>
                  <a:srgbClr val="1B1B1B"/>
                </a:solidFill>
                <a:latin typeface="League Spartan Bold"/>
              </a:rPr>
              <a:t>2024 Medical Rates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6208" y="-237982"/>
            <a:ext cx="5031320" cy="2849408"/>
            <a:chOff x="0" y="0"/>
            <a:chExt cx="6708426" cy="3799210"/>
          </a:xfrm>
        </p:grpSpPr>
        <p:grpSp>
          <p:nvGrpSpPr>
            <p:cNvPr id="3" name="Group 3"/>
            <p:cNvGrpSpPr/>
            <p:nvPr/>
          </p:nvGrpSpPr>
          <p:grpSpPr>
            <a:xfrm>
              <a:off x="5599" y="0"/>
              <a:ext cx="72372" cy="72372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5599" y="2786746"/>
              <a:ext cx="72372" cy="72372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5599" y="1414555"/>
              <a:ext cx="72372" cy="72372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5682904" y="0"/>
              <a:ext cx="72372" cy="72372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5682904" y="2786746"/>
              <a:ext cx="72372" cy="72372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5682904" y="1414555"/>
              <a:ext cx="72372" cy="72372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2844943" y="0"/>
              <a:ext cx="72372" cy="72372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2844943" y="2786746"/>
              <a:ext cx="72372" cy="72372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2844943" y="1414555"/>
              <a:ext cx="72372" cy="72372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476506" y="469591"/>
              <a:ext cx="72372" cy="72372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476506" y="3256337"/>
              <a:ext cx="72372" cy="72372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476506" y="1884146"/>
              <a:ext cx="72372" cy="72372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6153812" y="469591"/>
              <a:ext cx="72372" cy="72372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6153812" y="3256337"/>
              <a:ext cx="72372" cy="72372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6153812" y="1884146"/>
              <a:ext cx="72372" cy="72372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3" name="Group 33"/>
            <p:cNvGrpSpPr/>
            <p:nvPr/>
          </p:nvGrpSpPr>
          <p:grpSpPr>
            <a:xfrm>
              <a:off x="3315850" y="469591"/>
              <a:ext cx="72372" cy="72372"/>
              <a:chOff x="0" y="0"/>
              <a:chExt cx="6350000" cy="6350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5" name="Group 35"/>
            <p:cNvGrpSpPr/>
            <p:nvPr/>
          </p:nvGrpSpPr>
          <p:grpSpPr>
            <a:xfrm>
              <a:off x="3315850" y="3256337"/>
              <a:ext cx="72372" cy="72372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3315850" y="1884146"/>
              <a:ext cx="72372" cy="72372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9" name="Group 39"/>
            <p:cNvGrpSpPr/>
            <p:nvPr/>
          </p:nvGrpSpPr>
          <p:grpSpPr>
            <a:xfrm>
              <a:off x="948463" y="940092"/>
              <a:ext cx="72372" cy="72372"/>
              <a:chOff x="0" y="0"/>
              <a:chExt cx="6350000" cy="6350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948463" y="3726838"/>
              <a:ext cx="72372" cy="72372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948463" y="2354647"/>
              <a:ext cx="72372" cy="72372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6625768" y="940092"/>
              <a:ext cx="72372" cy="72372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6625768" y="3726838"/>
              <a:ext cx="72372" cy="72372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9" name="Group 49"/>
            <p:cNvGrpSpPr/>
            <p:nvPr/>
          </p:nvGrpSpPr>
          <p:grpSpPr>
            <a:xfrm>
              <a:off x="6625768" y="2354647"/>
              <a:ext cx="72372" cy="72372"/>
              <a:chOff x="0" y="0"/>
              <a:chExt cx="6350000" cy="6350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3787806" y="940092"/>
              <a:ext cx="72372" cy="72372"/>
              <a:chOff x="0" y="0"/>
              <a:chExt cx="6350000" cy="63500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3" name="Group 53"/>
            <p:cNvGrpSpPr/>
            <p:nvPr/>
          </p:nvGrpSpPr>
          <p:grpSpPr>
            <a:xfrm>
              <a:off x="3787806" y="3726838"/>
              <a:ext cx="72372" cy="72372"/>
              <a:chOff x="0" y="0"/>
              <a:chExt cx="6350000" cy="635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5" name="Group 55"/>
            <p:cNvGrpSpPr/>
            <p:nvPr/>
          </p:nvGrpSpPr>
          <p:grpSpPr>
            <a:xfrm>
              <a:off x="3787806" y="2354647"/>
              <a:ext cx="72372" cy="72372"/>
              <a:chOff x="0" y="0"/>
              <a:chExt cx="6350000" cy="6350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7" name="Group 57"/>
            <p:cNvGrpSpPr/>
            <p:nvPr/>
          </p:nvGrpSpPr>
          <p:grpSpPr>
            <a:xfrm>
              <a:off x="1428378" y="0"/>
              <a:ext cx="72372" cy="72372"/>
              <a:chOff x="0" y="0"/>
              <a:chExt cx="6350000" cy="63500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9" name="Group 59"/>
            <p:cNvGrpSpPr/>
            <p:nvPr/>
          </p:nvGrpSpPr>
          <p:grpSpPr>
            <a:xfrm>
              <a:off x="1428378" y="2786746"/>
              <a:ext cx="72372" cy="72372"/>
              <a:chOff x="0" y="0"/>
              <a:chExt cx="6350000" cy="63500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1" name="Group 61"/>
            <p:cNvGrpSpPr/>
            <p:nvPr/>
          </p:nvGrpSpPr>
          <p:grpSpPr>
            <a:xfrm>
              <a:off x="1428378" y="1414555"/>
              <a:ext cx="72372" cy="72372"/>
              <a:chOff x="0" y="0"/>
              <a:chExt cx="6350000" cy="63500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3" name="Group 63"/>
            <p:cNvGrpSpPr/>
            <p:nvPr/>
          </p:nvGrpSpPr>
          <p:grpSpPr>
            <a:xfrm>
              <a:off x="4267722" y="0"/>
              <a:ext cx="72372" cy="72372"/>
              <a:chOff x="0" y="0"/>
              <a:chExt cx="6350000" cy="63500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5" name="Group 65"/>
            <p:cNvGrpSpPr/>
            <p:nvPr/>
          </p:nvGrpSpPr>
          <p:grpSpPr>
            <a:xfrm>
              <a:off x="4267722" y="2786746"/>
              <a:ext cx="72372" cy="72372"/>
              <a:chOff x="0" y="0"/>
              <a:chExt cx="6350000" cy="63500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7" name="Group 67"/>
            <p:cNvGrpSpPr/>
            <p:nvPr/>
          </p:nvGrpSpPr>
          <p:grpSpPr>
            <a:xfrm>
              <a:off x="4267722" y="1414555"/>
              <a:ext cx="72372" cy="72372"/>
              <a:chOff x="0" y="0"/>
              <a:chExt cx="6350000" cy="63500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9" name="Group 69"/>
            <p:cNvGrpSpPr/>
            <p:nvPr/>
          </p:nvGrpSpPr>
          <p:grpSpPr>
            <a:xfrm>
              <a:off x="1899285" y="469591"/>
              <a:ext cx="72372" cy="72372"/>
              <a:chOff x="0" y="0"/>
              <a:chExt cx="6350000" cy="63500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1" name="Group 71"/>
            <p:cNvGrpSpPr/>
            <p:nvPr/>
          </p:nvGrpSpPr>
          <p:grpSpPr>
            <a:xfrm>
              <a:off x="1899285" y="3256337"/>
              <a:ext cx="72372" cy="72372"/>
              <a:chOff x="0" y="0"/>
              <a:chExt cx="6350000" cy="63500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>
              <a:off x="1899285" y="1884146"/>
              <a:ext cx="72372" cy="72372"/>
              <a:chOff x="0" y="0"/>
              <a:chExt cx="6350000" cy="63500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5" name="Group 75"/>
            <p:cNvGrpSpPr/>
            <p:nvPr/>
          </p:nvGrpSpPr>
          <p:grpSpPr>
            <a:xfrm>
              <a:off x="4738629" y="469591"/>
              <a:ext cx="72372" cy="72372"/>
              <a:chOff x="0" y="0"/>
              <a:chExt cx="6350000" cy="63500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4738629" y="3256337"/>
              <a:ext cx="72372" cy="72372"/>
              <a:chOff x="0" y="0"/>
              <a:chExt cx="6350000" cy="63500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9" name="Group 79"/>
            <p:cNvGrpSpPr/>
            <p:nvPr/>
          </p:nvGrpSpPr>
          <p:grpSpPr>
            <a:xfrm>
              <a:off x="4738629" y="1884146"/>
              <a:ext cx="72372" cy="72372"/>
              <a:chOff x="0" y="0"/>
              <a:chExt cx="6350000" cy="63500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1" name="Group 81"/>
            <p:cNvGrpSpPr/>
            <p:nvPr/>
          </p:nvGrpSpPr>
          <p:grpSpPr>
            <a:xfrm>
              <a:off x="2371241" y="940092"/>
              <a:ext cx="72372" cy="72372"/>
              <a:chOff x="0" y="0"/>
              <a:chExt cx="6350000" cy="63500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3" name="Group 83"/>
            <p:cNvGrpSpPr/>
            <p:nvPr/>
          </p:nvGrpSpPr>
          <p:grpSpPr>
            <a:xfrm>
              <a:off x="2371241" y="3726838"/>
              <a:ext cx="72372" cy="72372"/>
              <a:chOff x="0" y="0"/>
              <a:chExt cx="6350000" cy="63500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5" name="Group 85"/>
            <p:cNvGrpSpPr/>
            <p:nvPr/>
          </p:nvGrpSpPr>
          <p:grpSpPr>
            <a:xfrm>
              <a:off x="2371241" y="2354647"/>
              <a:ext cx="72372" cy="72372"/>
              <a:chOff x="0" y="0"/>
              <a:chExt cx="6350000" cy="63500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7" name="Group 87"/>
            <p:cNvGrpSpPr/>
            <p:nvPr/>
          </p:nvGrpSpPr>
          <p:grpSpPr>
            <a:xfrm>
              <a:off x="5210585" y="940092"/>
              <a:ext cx="72372" cy="72372"/>
              <a:chOff x="0" y="0"/>
              <a:chExt cx="6350000" cy="63500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9" name="Group 89"/>
            <p:cNvGrpSpPr/>
            <p:nvPr/>
          </p:nvGrpSpPr>
          <p:grpSpPr>
            <a:xfrm>
              <a:off x="5210585" y="3726838"/>
              <a:ext cx="72372" cy="72372"/>
              <a:chOff x="0" y="0"/>
              <a:chExt cx="6350000" cy="63500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1" name="Group 91"/>
            <p:cNvGrpSpPr/>
            <p:nvPr/>
          </p:nvGrpSpPr>
          <p:grpSpPr>
            <a:xfrm>
              <a:off x="5210585" y="2354647"/>
              <a:ext cx="72372" cy="72372"/>
              <a:chOff x="0" y="0"/>
              <a:chExt cx="6350000" cy="635000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3" name="Group 93"/>
            <p:cNvGrpSpPr/>
            <p:nvPr/>
          </p:nvGrpSpPr>
          <p:grpSpPr>
            <a:xfrm>
              <a:off x="476575" y="0"/>
              <a:ext cx="72372" cy="72372"/>
              <a:chOff x="0" y="0"/>
              <a:chExt cx="1913890" cy="191389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5" name="Group 95"/>
            <p:cNvGrpSpPr/>
            <p:nvPr/>
          </p:nvGrpSpPr>
          <p:grpSpPr>
            <a:xfrm>
              <a:off x="476575" y="2786746"/>
              <a:ext cx="72372" cy="72372"/>
              <a:chOff x="0" y="0"/>
              <a:chExt cx="1913890" cy="191389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7" name="Group 97"/>
            <p:cNvGrpSpPr/>
            <p:nvPr/>
          </p:nvGrpSpPr>
          <p:grpSpPr>
            <a:xfrm>
              <a:off x="476575" y="1414555"/>
              <a:ext cx="72372" cy="72372"/>
              <a:chOff x="0" y="0"/>
              <a:chExt cx="1913890" cy="1913890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9" name="Group 99"/>
            <p:cNvGrpSpPr/>
            <p:nvPr/>
          </p:nvGrpSpPr>
          <p:grpSpPr>
            <a:xfrm>
              <a:off x="6153880" y="0"/>
              <a:ext cx="72372" cy="72372"/>
              <a:chOff x="0" y="0"/>
              <a:chExt cx="1913890" cy="191389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1" name="Group 101"/>
            <p:cNvGrpSpPr/>
            <p:nvPr/>
          </p:nvGrpSpPr>
          <p:grpSpPr>
            <a:xfrm>
              <a:off x="6153880" y="2786746"/>
              <a:ext cx="72372" cy="72372"/>
              <a:chOff x="0" y="0"/>
              <a:chExt cx="1913890" cy="191389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3" name="Group 103"/>
            <p:cNvGrpSpPr/>
            <p:nvPr/>
          </p:nvGrpSpPr>
          <p:grpSpPr>
            <a:xfrm>
              <a:off x="6153880" y="1414555"/>
              <a:ext cx="72372" cy="72372"/>
              <a:chOff x="0" y="0"/>
              <a:chExt cx="1913890" cy="191389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5" name="Group 105"/>
            <p:cNvGrpSpPr/>
            <p:nvPr/>
          </p:nvGrpSpPr>
          <p:grpSpPr>
            <a:xfrm>
              <a:off x="3315919" y="0"/>
              <a:ext cx="72372" cy="72372"/>
              <a:chOff x="0" y="0"/>
              <a:chExt cx="1913890" cy="191389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7" name="Group 107"/>
            <p:cNvGrpSpPr/>
            <p:nvPr/>
          </p:nvGrpSpPr>
          <p:grpSpPr>
            <a:xfrm>
              <a:off x="3315919" y="2786746"/>
              <a:ext cx="72372" cy="72372"/>
              <a:chOff x="0" y="0"/>
              <a:chExt cx="1913890" cy="191389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9" name="Group 109"/>
            <p:cNvGrpSpPr/>
            <p:nvPr/>
          </p:nvGrpSpPr>
          <p:grpSpPr>
            <a:xfrm>
              <a:off x="3315919" y="1414555"/>
              <a:ext cx="72372" cy="72372"/>
              <a:chOff x="0" y="0"/>
              <a:chExt cx="1913890" cy="191389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1" name="Group 111"/>
            <p:cNvGrpSpPr/>
            <p:nvPr/>
          </p:nvGrpSpPr>
          <p:grpSpPr>
            <a:xfrm>
              <a:off x="947482" y="469591"/>
              <a:ext cx="72372" cy="72372"/>
              <a:chOff x="0" y="0"/>
              <a:chExt cx="1913890" cy="191389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3" name="Group 113"/>
            <p:cNvGrpSpPr/>
            <p:nvPr/>
          </p:nvGrpSpPr>
          <p:grpSpPr>
            <a:xfrm>
              <a:off x="947482" y="3256337"/>
              <a:ext cx="72372" cy="72372"/>
              <a:chOff x="0" y="0"/>
              <a:chExt cx="1913890" cy="191389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5" name="Group 115"/>
            <p:cNvGrpSpPr/>
            <p:nvPr/>
          </p:nvGrpSpPr>
          <p:grpSpPr>
            <a:xfrm>
              <a:off x="947482" y="1884146"/>
              <a:ext cx="72372" cy="72372"/>
              <a:chOff x="0" y="0"/>
              <a:chExt cx="1913890" cy="1913890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7" name="Group 117"/>
            <p:cNvGrpSpPr/>
            <p:nvPr/>
          </p:nvGrpSpPr>
          <p:grpSpPr>
            <a:xfrm>
              <a:off x="6624787" y="469591"/>
              <a:ext cx="72372" cy="72372"/>
              <a:chOff x="0" y="0"/>
              <a:chExt cx="1913890" cy="191389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9" name="Group 119"/>
            <p:cNvGrpSpPr/>
            <p:nvPr/>
          </p:nvGrpSpPr>
          <p:grpSpPr>
            <a:xfrm>
              <a:off x="6624787" y="3256337"/>
              <a:ext cx="72372" cy="72372"/>
              <a:chOff x="0" y="0"/>
              <a:chExt cx="1913890" cy="1913890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1" name="Group 121"/>
            <p:cNvGrpSpPr/>
            <p:nvPr/>
          </p:nvGrpSpPr>
          <p:grpSpPr>
            <a:xfrm>
              <a:off x="6624787" y="1884146"/>
              <a:ext cx="72372" cy="72372"/>
              <a:chOff x="0" y="0"/>
              <a:chExt cx="1913890" cy="191389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3" name="Group 123"/>
            <p:cNvGrpSpPr/>
            <p:nvPr/>
          </p:nvGrpSpPr>
          <p:grpSpPr>
            <a:xfrm>
              <a:off x="3786826" y="469591"/>
              <a:ext cx="72372" cy="72372"/>
              <a:chOff x="0" y="0"/>
              <a:chExt cx="1913890" cy="191389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5" name="Group 125"/>
            <p:cNvGrpSpPr/>
            <p:nvPr/>
          </p:nvGrpSpPr>
          <p:grpSpPr>
            <a:xfrm>
              <a:off x="3786826" y="3256337"/>
              <a:ext cx="72372" cy="72372"/>
              <a:chOff x="0" y="0"/>
              <a:chExt cx="1913890" cy="1913890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7" name="Group 127"/>
            <p:cNvGrpSpPr/>
            <p:nvPr/>
          </p:nvGrpSpPr>
          <p:grpSpPr>
            <a:xfrm>
              <a:off x="3786826" y="1884146"/>
              <a:ext cx="72372" cy="72372"/>
              <a:chOff x="0" y="0"/>
              <a:chExt cx="1913890" cy="191389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9" name="Group 129"/>
            <p:cNvGrpSpPr/>
            <p:nvPr/>
          </p:nvGrpSpPr>
          <p:grpSpPr>
            <a:xfrm>
              <a:off x="1419438" y="940092"/>
              <a:ext cx="72372" cy="72372"/>
              <a:chOff x="0" y="0"/>
              <a:chExt cx="1913890" cy="1913890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1" name="Group 131"/>
            <p:cNvGrpSpPr/>
            <p:nvPr/>
          </p:nvGrpSpPr>
          <p:grpSpPr>
            <a:xfrm>
              <a:off x="1419438" y="3726838"/>
              <a:ext cx="72372" cy="72372"/>
              <a:chOff x="0" y="0"/>
              <a:chExt cx="1913890" cy="1913890"/>
            </a:xfrm>
          </p:grpSpPr>
          <p:sp>
            <p:nvSpPr>
              <p:cNvPr id="132" name="Freeform 1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3" name="Group 133"/>
            <p:cNvGrpSpPr/>
            <p:nvPr/>
          </p:nvGrpSpPr>
          <p:grpSpPr>
            <a:xfrm>
              <a:off x="1419438" y="2354647"/>
              <a:ext cx="72372" cy="72372"/>
              <a:chOff x="0" y="0"/>
              <a:chExt cx="1913890" cy="191389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5" name="Group 135"/>
            <p:cNvGrpSpPr/>
            <p:nvPr/>
          </p:nvGrpSpPr>
          <p:grpSpPr>
            <a:xfrm>
              <a:off x="4258782" y="940092"/>
              <a:ext cx="72372" cy="72372"/>
              <a:chOff x="0" y="0"/>
              <a:chExt cx="1913890" cy="1913890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7" name="Group 137"/>
            <p:cNvGrpSpPr/>
            <p:nvPr/>
          </p:nvGrpSpPr>
          <p:grpSpPr>
            <a:xfrm>
              <a:off x="4258782" y="3726838"/>
              <a:ext cx="72372" cy="72372"/>
              <a:chOff x="0" y="0"/>
              <a:chExt cx="1913890" cy="1913890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9" name="Group 139"/>
            <p:cNvGrpSpPr/>
            <p:nvPr/>
          </p:nvGrpSpPr>
          <p:grpSpPr>
            <a:xfrm>
              <a:off x="4258782" y="2354647"/>
              <a:ext cx="72372" cy="72372"/>
              <a:chOff x="0" y="0"/>
              <a:chExt cx="1913890" cy="1913890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1" name="Group 141"/>
            <p:cNvGrpSpPr/>
            <p:nvPr/>
          </p:nvGrpSpPr>
          <p:grpSpPr>
            <a:xfrm>
              <a:off x="5599" y="940092"/>
              <a:ext cx="72372" cy="72372"/>
              <a:chOff x="0" y="0"/>
              <a:chExt cx="1913890" cy="1913890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3" name="Group 143"/>
            <p:cNvGrpSpPr/>
            <p:nvPr/>
          </p:nvGrpSpPr>
          <p:grpSpPr>
            <a:xfrm>
              <a:off x="5599" y="3726838"/>
              <a:ext cx="72372" cy="72372"/>
              <a:chOff x="0" y="0"/>
              <a:chExt cx="1913890" cy="191389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5" name="Group 145"/>
            <p:cNvGrpSpPr/>
            <p:nvPr/>
          </p:nvGrpSpPr>
          <p:grpSpPr>
            <a:xfrm>
              <a:off x="5599" y="2354647"/>
              <a:ext cx="72372" cy="72372"/>
              <a:chOff x="0" y="0"/>
              <a:chExt cx="1913890" cy="1913890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7" name="Group 147"/>
            <p:cNvGrpSpPr/>
            <p:nvPr/>
          </p:nvGrpSpPr>
          <p:grpSpPr>
            <a:xfrm>
              <a:off x="5682904" y="940092"/>
              <a:ext cx="72372" cy="72372"/>
              <a:chOff x="0" y="0"/>
              <a:chExt cx="1913890" cy="191389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9" name="Group 149"/>
            <p:cNvGrpSpPr/>
            <p:nvPr/>
          </p:nvGrpSpPr>
          <p:grpSpPr>
            <a:xfrm>
              <a:off x="5682904" y="3726838"/>
              <a:ext cx="72372" cy="72372"/>
              <a:chOff x="0" y="0"/>
              <a:chExt cx="1913890" cy="1913890"/>
            </a:xfrm>
          </p:grpSpPr>
          <p:sp>
            <p:nvSpPr>
              <p:cNvPr id="150" name="Freeform 1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1" name="Group 151"/>
            <p:cNvGrpSpPr/>
            <p:nvPr/>
          </p:nvGrpSpPr>
          <p:grpSpPr>
            <a:xfrm>
              <a:off x="5682904" y="2354647"/>
              <a:ext cx="72372" cy="72372"/>
              <a:chOff x="0" y="0"/>
              <a:chExt cx="1913890" cy="1913890"/>
            </a:xfrm>
          </p:grpSpPr>
          <p:sp>
            <p:nvSpPr>
              <p:cNvPr id="152" name="Freeform 1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3" name="Group 153"/>
            <p:cNvGrpSpPr/>
            <p:nvPr/>
          </p:nvGrpSpPr>
          <p:grpSpPr>
            <a:xfrm>
              <a:off x="2844943" y="940092"/>
              <a:ext cx="72372" cy="72372"/>
              <a:chOff x="0" y="0"/>
              <a:chExt cx="1913890" cy="1913890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5" name="Group 155"/>
            <p:cNvGrpSpPr/>
            <p:nvPr/>
          </p:nvGrpSpPr>
          <p:grpSpPr>
            <a:xfrm>
              <a:off x="2844943" y="3726838"/>
              <a:ext cx="72372" cy="72372"/>
              <a:chOff x="0" y="0"/>
              <a:chExt cx="1913890" cy="1913890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7" name="Group 157"/>
            <p:cNvGrpSpPr/>
            <p:nvPr/>
          </p:nvGrpSpPr>
          <p:grpSpPr>
            <a:xfrm>
              <a:off x="2844943" y="2354647"/>
              <a:ext cx="72372" cy="72372"/>
              <a:chOff x="0" y="0"/>
              <a:chExt cx="1913890" cy="1913890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9" name="Group 159"/>
            <p:cNvGrpSpPr/>
            <p:nvPr/>
          </p:nvGrpSpPr>
          <p:grpSpPr>
            <a:xfrm>
              <a:off x="1899354" y="0"/>
              <a:ext cx="72372" cy="72372"/>
              <a:chOff x="0" y="0"/>
              <a:chExt cx="1913890" cy="191389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1" name="Group 161"/>
            <p:cNvGrpSpPr/>
            <p:nvPr/>
          </p:nvGrpSpPr>
          <p:grpSpPr>
            <a:xfrm>
              <a:off x="1899354" y="2786746"/>
              <a:ext cx="72372" cy="72372"/>
              <a:chOff x="0" y="0"/>
              <a:chExt cx="1913890" cy="1913890"/>
            </a:xfrm>
          </p:grpSpPr>
          <p:sp>
            <p:nvSpPr>
              <p:cNvPr id="162" name="Freeform 1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3" name="Group 163"/>
            <p:cNvGrpSpPr/>
            <p:nvPr/>
          </p:nvGrpSpPr>
          <p:grpSpPr>
            <a:xfrm>
              <a:off x="1899354" y="1414555"/>
              <a:ext cx="72372" cy="72372"/>
              <a:chOff x="0" y="0"/>
              <a:chExt cx="1913890" cy="191389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5" name="Group 165"/>
            <p:cNvGrpSpPr/>
            <p:nvPr/>
          </p:nvGrpSpPr>
          <p:grpSpPr>
            <a:xfrm>
              <a:off x="4738697" y="0"/>
              <a:ext cx="72372" cy="72372"/>
              <a:chOff x="0" y="0"/>
              <a:chExt cx="1913890" cy="1913890"/>
            </a:xfrm>
          </p:grpSpPr>
          <p:sp>
            <p:nvSpPr>
              <p:cNvPr id="166" name="Freeform 1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7" name="Group 167"/>
            <p:cNvGrpSpPr/>
            <p:nvPr/>
          </p:nvGrpSpPr>
          <p:grpSpPr>
            <a:xfrm>
              <a:off x="4738697" y="2786746"/>
              <a:ext cx="72372" cy="72372"/>
              <a:chOff x="0" y="0"/>
              <a:chExt cx="1913890" cy="1913890"/>
            </a:xfrm>
          </p:grpSpPr>
          <p:sp>
            <p:nvSpPr>
              <p:cNvPr id="168" name="Freeform 1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9" name="Group 169"/>
            <p:cNvGrpSpPr/>
            <p:nvPr/>
          </p:nvGrpSpPr>
          <p:grpSpPr>
            <a:xfrm>
              <a:off x="4738697" y="1414555"/>
              <a:ext cx="72372" cy="72372"/>
              <a:chOff x="0" y="0"/>
              <a:chExt cx="1913890" cy="1913890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1" name="Group 171"/>
            <p:cNvGrpSpPr/>
            <p:nvPr/>
          </p:nvGrpSpPr>
          <p:grpSpPr>
            <a:xfrm>
              <a:off x="2370261" y="469591"/>
              <a:ext cx="72372" cy="72372"/>
              <a:chOff x="0" y="0"/>
              <a:chExt cx="1913890" cy="1913890"/>
            </a:xfrm>
          </p:grpSpPr>
          <p:sp>
            <p:nvSpPr>
              <p:cNvPr id="172" name="Freeform 1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3" name="Group 173"/>
            <p:cNvGrpSpPr/>
            <p:nvPr/>
          </p:nvGrpSpPr>
          <p:grpSpPr>
            <a:xfrm>
              <a:off x="2370261" y="3256337"/>
              <a:ext cx="72372" cy="72372"/>
              <a:chOff x="0" y="0"/>
              <a:chExt cx="1913890" cy="1913890"/>
            </a:xfrm>
          </p:grpSpPr>
          <p:sp>
            <p:nvSpPr>
              <p:cNvPr id="174" name="Freeform 1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5" name="Group 175"/>
            <p:cNvGrpSpPr/>
            <p:nvPr/>
          </p:nvGrpSpPr>
          <p:grpSpPr>
            <a:xfrm>
              <a:off x="2370261" y="1884146"/>
              <a:ext cx="72372" cy="72372"/>
              <a:chOff x="0" y="0"/>
              <a:chExt cx="1913890" cy="1913890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7" name="Group 177"/>
            <p:cNvGrpSpPr/>
            <p:nvPr/>
          </p:nvGrpSpPr>
          <p:grpSpPr>
            <a:xfrm>
              <a:off x="5209605" y="469591"/>
              <a:ext cx="72372" cy="72372"/>
              <a:chOff x="0" y="0"/>
              <a:chExt cx="1913890" cy="1913890"/>
            </a:xfrm>
          </p:grpSpPr>
          <p:sp>
            <p:nvSpPr>
              <p:cNvPr id="178" name="Freeform 1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9" name="Group 179"/>
            <p:cNvGrpSpPr/>
            <p:nvPr/>
          </p:nvGrpSpPr>
          <p:grpSpPr>
            <a:xfrm>
              <a:off x="5209605" y="3256337"/>
              <a:ext cx="72372" cy="72372"/>
              <a:chOff x="0" y="0"/>
              <a:chExt cx="1913890" cy="1913890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1" name="Group 181"/>
            <p:cNvGrpSpPr/>
            <p:nvPr/>
          </p:nvGrpSpPr>
          <p:grpSpPr>
            <a:xfrm>
              <a:off x="5209605" y="1884146"/>
              <a:ext cx="72372" cy="72372"/>
              <a:chOff x="0" y="0"/>
              <a:chExt cx="1913890" cy="1913890"/>
            </a:xfrm>
          </p:grpSpPr>
          <p:sp>
            <p:nvSpPr>
              <p:cNvPr id="182" name="Freeform 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3" name="Group 183"/>
            <p:cNvGrpSpPr>
              <a:grpSpLocks noChangeAspect="1"/>
            </p:cNvGrpSpPr>
            <p:nvPr/>
          </p:nvGrpSpPr>
          <p:grpSpPr>
            <a:xfrm>
              <a:off x="947551" y="0"/>
              <a:ext cx="83570" cy="72372"/>
              <a:chOff x="0" y="0"/>
              <a:chExt cx="6350000" cy="5499100"/>
            </a:xfrm>
          </p:grpSpPr>
          <p:sp>
            <p:nvSpPr>
              <p:cNvPr id="184" name="Freeform 1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5" name="Group 185"/>
            <p:cNvGrpSpPr>
              <a:grpSpLocks noChangeAspect="1"/>
            </p:cNvGrpSpPr>
            <p:nvPr/>
          </p:nvGrpSpPr>
          <p:grpSpPr>
            <a:xfrm>
              <a:off x="947551" y="2786746"/>
              <a:ext cx="83570" cy="72372"/>
              <a:chOff x="0" y="0"/>
              <a:chExt cx="6350000" cy="5499100"/>
            </a:xfrm>
          </p:grpSpPr>
          <p:sp>
            <p:nvSpPr>
              <p:cNvPr id="186" name="Freeform 1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7" name="Group 187"/>
            <p:cNvGrpSpPr>
              <a:grpSpLocks noChangeAspect="1"/>
            </p:cNvGrpSpPr>
            <p:nvPr/>
          </p:nvGrpSpPr>
          <p:grpSpPr>
            <a:xfrm>
              <a:off x="947551" y="1414555"/>
              <a:ext cx="83570" cy="72372"/>
              <a:chOff x="0" y="0"/>
              <a:chExt cx="6350000" cy="5499100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9" name="Group 189"/>
            <p:cNvGrpSpPr>
              <a:grpSpLocks noChangeAspect="1"/>
            </p:cNvGrpSpPr>
            <p:nvPr/>
          </p:nvGrpSpPr>
          <p:grpSpPr>
            <a:xfrm>
              <a:off x="6624856" y="0"/>
              <a:ext cx="83570" cy="72372"/>
              <a:chOff x="0" y="0"/>
              <a:chExt cx="6350000" cy="5499100"/>
            </a:xfrm>
          </p:grpSpPr>
          <p:sp>
            <p:nvSpPr>
              <p:cNvPr id="190" name="Freeform 1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1" name="Group 191"/>
            <p:cNvGrpSpPr>
              <a:grpSpLocks noChangeAspect="1"/>
            </p:cNvGrpSpPr>
            <p:nvPr/>
          </p:nvGrpSpPr>
          <p:grpSpPr>
            <a:xfrm>
              <a:off x="6624856" y="2786746"/>
              <a:ext cx="83570" cy="72372"/>
              <a:chOff x="0" y="0"/>
              <a:chExt cx="6350000" cy="5499100"/>
            </a:xfrm>
          </p:grpSpPr>
          <p:sp>
            <p:nvSpPr>
              <p:cNvPr id="192" name="Freeform 1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3" name="Group 193"/>
            <p:cNvGrpSpPr>
              <a:grpSpLocks noChangeAspect="1"/>
            </p:cNvGrpSpPr>
            <p:nvPr/>
          </p:nvGrpSpPr>
          <p:grpSpPr>
            <a:xfrm>
              <a:off x="6624856" y="1414555"/>
              <a:ext cx="83570" cy="72372"/>
              <a:chOff x="0" y="0"/>
              <a:chExt cx="6350000" cy="5499100"/>
            </a:xfrm>
          </p:grpSpPr>
          <p:sp>
            <p:nvSpPr>
              <p:cNvPr id="194" name="Freeform 1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5" name="Group 195"/>
            <p:cNvGrpSpPr>
              <a:grpSpLocks noChangeAspect="1"/>
            </p:cNvGrpSpPr>
            <p:nvPr/>
          </p:nvGrpSpPr>
          <p:grpSpPr>
            <a:xfrm>
              <a:off x="3786894" y="0"/>
              <a:ext cx="83570" cy="72372"/>
              <a:chOff x="0" y="0"/>
              <a:chExt cx="6350000" cy="5499100"/>
            </a:xfrm>
          </p:grpSpPr>
          <p:sp>
            <p:nvSpPr>
              <p:cNvPr id="196" name="Freeform 1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7" name="Group 197"/>
            <p:cNvGrpSpPr>
              <a:grpSpLocks noChangeAspect="1"/>
            </p:cNvGrpSpPr>
            <p:nvPr/>
          </p:nvGrpSpPr>
          <p:grpSpPr>
            <a:xfrm>
              <a:off x="3786894" y="2786746"/>
              <a:ext cx="83570" cy="72372"/>
              <a:chOff x="0" y="0"/>
              <a:chExt cx="6350000" cy="5499100"/>
            </a:xfrm>
          </p:grpSpPr>
          <p:sp>
            <p:nvSpPr>
              <p:cNvPr id="198" name="Freeform 1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9" name="Group 199"/>
            <p:cNvGrpSpPr>
              <a:grpSpLocks noChangeAspect="1"/>
            </p:cNvGrpSpPr>
            <p:nvPr/>
          </p:nvGrpSpPr>
          <p:grpSpPr>
            <a:xfrm>
              <a:off x="3786894" y="1414555"/>
              <a:ext cx="83570" cy="72372"/>
              <a:chOff x="0" y="0"/>
              <a:chExt cx="6350000" cy="5499100"/>
            </a:xfrm>
          </p:grpSpPr>
          <p:sp>
            <p:nvSpPr>
              <p:cNvPr id="200" name="Freeform 2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1" name="Group 201"/>
            <p:cNvGrpSpPr>
              <a:grpSpLocks noChangeAspect="1"/>
            </p:cNvGrpSpPr>
            <p:nvPr/>
          </p:nvGrpSpPr>
          <p:grpSpPr>
            <a:xfrm>
              <a:off x="1418458" y="469591"/>
              <a:ext cx="83570" cy="72372"/>
              <a:chOff x="0" y="0"/>
              <a:chExt cx="6350000" cy="5499100"/>
            </a:xfrm>
          </p:grpSpPr>
          <p:sp>
            <p:nvSpPr>
              <p:cNvPr id="202" name="Freeform 2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3" name="Group 203"/>
            <p:cNvGrpSpPr>
              <a:grpSpLocks noChangeAspect="1"/>
            </p:cNvGrpSpPr>
            <p:nvPr/>
          </p:nvGrpSpPr>
          <p:grpSpPr>
            <a:xfrm>
              <a:off x="1418458" y="3256337"/>
              <a:ext cx="83570" cy="72372"/>
              <a:chOff x="0" y="0"/>
              <a:chExt cx="6350000" cy="5499100"/>
            </a:xfrm>
          </p:grpSpPr>
          <p:sp>
            <p:nvSpPr>
              <p:cNvPr id="204" name="Freeform 2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5" name="Group 205"/>
            <p:cNvGrpSpPr>
              <a:grpSpLocks noChangeAspect="1"/>
            </p:cNvGrpSpPr>
            <p:nvPr/>
          </p:nvGrpSpPr>
          <p:grpSpPr>
            <a:xfrm>
              <a:off x="1418458" y="1884146"/>
              <a:ext cx="83570" cy="72372"/>
              <a:chOff x="0" y="0"/>
              <a:chExt cx="6350000" cy="5499100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7" name="Group 207"/>
            <p:cNvGrpSpPr>
              <a:grpSpLocks noChangeAspect="1"/>
            </p:cNvGrpSpPr>
            <p:nvPr/>
          </p:nvGrpSpPr>
          <p:grpSpPr>
            <a:xfrm>
              <a:off x="4257802" y="469591"/>
              <a:ext cx="83570" cy="72372"/>
              <a:chOff x="0" y="0"/>
              <a:chExt cx="6350000" cy="5499100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9" name="Group 209"/>
            <p:cNvGrpSpPr>
              <a:grpSpLocks noChangeAspect="1"/>
            </p:cNvGrpSpPr>
            <p:nvPr/>
          </p:nvGrpSpPr>
          <p:grpSpPr>
            <a:xfrm>
              <a:off x="4257802" y="3256337"/>
              <a:ext cx="83570" cy="72372"/>
              <a:chOff x="0" y="0"/>
              <a:chExt cx="6350000" cy="5499100"/>
            </a:xfrm>
          </p:grpSpPr>
          <p:sp>
            <p:nvSpPr>
              <p:cNvPr id="210" name="Freeform 2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1" name="Group 211"/>
            <p:cNvGrpSpPr>
              <a:grpSpLocks noChangeAspect="1"/>
            </p:cNvGrpSpPr>
            <p:nvPr/>
          </p:nvGrpSpPr>
          <p:grpSpPr>
            <a:xfrm>
              <a:off x="4257802" y="1884146"/>
              <a:ext cx="83570" cy="72372"/>
              <a:chOff x="0" y="0"/>
              <a:chExt cx="6350000" cy="5499100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3" name="Group 213"/>
            <p:cNvGrpSpPr>
              <a:grpSpLocks noChangeAspect="1"/>
            </p:cNvGrpSpPr>
            <p:nvPr/>
          </p:nvGrpSpPr>
          <p:grpSpPr>
            <a:xfrm>
              <a:off x="1890414" y="940092"/>
              <a:ext cx="83570" cy="72372"/>
              <a:chOff x="0" y="0"/>
              <a:chExt cx="6350000" cy="5499100"/>
            </a:xfrm>
          </p:grpSpPr>
          <p:sp>
            <p:nvSpPr>
              <p:cNvPr id="214" name="Freeform 2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5" name="Group 215"/>
            <p:cNvGrpSpPr>
              <a:grpSpLocks noChangeAspect="1"/>
            </p:cNvGrpSpPr>
            <p:nvPr/>
          </p:nvGrpSpPr>
          <p:grpSpPr>
            <a:xfrm>
              <a:off x="1890414" y="3726838"/>
              <a:ext cx="83570" cy="72372"/>
              <a:chOff x="0" y="0"/>
              <a:chExt cx="6350000" cy="5499100"/>
            </a:xfrm>
          </p:grpSpPr>
          <p:sp>
            <p:nvSpPr>
              <p:cNvPr id="216" name="Freeform 2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7" name="Group 217"/>
            <p:cNvGrpSpPr>
              <a:grpSpLocks noChangeAspect="1"/>
            </p:cNvGrpSpPr>
            <p:nvPr/>
          </p:nvGrpSpPr>
          <p:grpSpPr>
            <a:xfrm>
              <a:off x="1890414" y="2354647"/>
              <a:ext cx="83570" cy="72372"/>
              <a:chOff x="0" y="0"/>
              <a:chExt cx="6350000" cy="5499100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9" name="Group 219"/>
            <p:cNvGrpSpPr>
              <a:grpSpLocks noChangeAspect="1"/>
            </p:cNvGrpSpPr>
            <p:nvPr/>
          </p:nvGrpSpPr>
          <p:grpSpPr>
            <a:xfrm>
              <a:off x="4729758" y="940092"/>
              <a:ext cx="83570" cy="72372"/>
              <a:chOff x="0" y="0"/>
              <a:chExt cx="6350000" cy="5499100"/>
            </a:xfrm>
          </p:grpSpPr>
          <p:sp>
            <p:nvSpPr>
              <p:cNvPr id="220" name="Freeform 2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1" name="Group 221"/>
            <p:cNvGrpSpPr>
              <a:grpSpLocks noChangeAspect="1"/>
            </p:cNvGrpSpPr>
            <p:nvPr/>
          </p:nvGrpSpPr>
          <p:grpSpPr>
            <a:xfrm>
              <a:off x="4729758" y="3726838"/>
              <a:ext cx="83570" cy="72372"/>
              <a:chOff x="0" y="0"/>
              <a:chExt cx="6350000" cy="5499100"/>
            </a:xfrm>
          </p:grpSpPr>
          <p:sp>
            <p:nvSpPr>
              <p:cNvPr id="222" name="Freeform 2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3" name="Group 223"/>
            <p:cNvGrpSpPr>
              <a:grpSpLocks noChangeAspect="1"/>
            </p:cNvGrpSpPr>
            <p:nvPr/>
          </p:nvGrpSpPr>
          <p:grpSpPr>
            <a:xfrm>
              <a:off x="4729758" y="2354647"/>
              <a:ext cx="83570" cy="72372"/>
              <a:chOff x="0" y="0"/>
              <a:chExt cx="6350000" cy="5499100"/>
            </a:xfrm>
          </p:grpSpPr>
          <p:sp>
            <p:nvSpPr>
              <p:cNvPr id="224" name="Freeform 2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5" name="Group 225"/>
            <p:cNvGrpSpPr>
              <a:grpSpLocks noChangeAspect="1"/>
            </p:cNvGrpSpPr>
            <p:nvPr/>
          </p:nvGrpSpPr>
          <p:grpSpPr>
            <a:xfrm>
              <a:off x="476575" y="940092"/>
              <a:ext cx="83570" cy="72372"/>
              <a:chOff x="0" y="0"/>
              <a:chExt cx="6350000" cy="5499100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7" name="Group 227"/>
            <p:cNvGrpSpPr>
              <a:grpSpLocks noChangeAspect="1"/>
            </p:cNvGrpSpPr>
            <p:nvPr/>
          </p:nvGrpSpPr>
          <p:grpSpPr>
            <a:xfrm>
              <a:off x="476575" y="3726838"/>
              <a:ext cx="83570" cy="72372"/>
              <a:chOff x="0" y="0"/>
              <a:chExt cx="6350000" cy="5499100"/>
            </a:xfrm>
          </p:grpSpPr>
          <p:sp>
            <p:nvSpPr>
              <p:cNvPr id="228" name="Freeform 22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9" name="Group 229"/>
            <p:cNvGrpSpPr>
              <a:grpSpLocks noChangeAspect="1"/>
            </p:cNvGrpSpPr>
            <p:nvPr/>
          </p:nvGrpSpPr>
          <p:grpSpPr>
            <a:xfrm>
              <a:off x="476575" y="2354647"/>
              <a:ext cx="83570" cy="72372"/>
              <a:chOff x="0" y="0"/>
              <a:chExt cx="6350000" cy="5499100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1" name="Group 231"/>
            <p:cNvGrpSpPr>
              <a:grpSpLocks noChangeAspect="1"/>
            </p:cNvGrpSpPr>
            <p:nvPr/>
          </p:nvGrpSpPr>
          <p:grpSpPr>
            <a:xfrm>
              <a:off x="6153880" y="940092"/>
              <a:ext cx="83570" cy="72372"/>
              <a:chOff x="0" y="0"/>
              <a:chExt cx="6350000" cy="5499100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3" name="Group 233"/>
            <p:cNvGrpSpPr>
              <a:grpSpLocks noChangeAspect="1"/>
            </p:cNvGrpSpPr>
            <p:nvPr/>
          </p:nvGrpSpPr>
          <p:grpSpPr>
            <a:xfrm>
              <a:off x="6153880" y="3726838"/>
              <a:ext cx="83570" cy="72372"/>
              <a:chOff x="0" y="0"/>
              <a:chExt cx="6350000" cy="5499100"/>
            </a:xfrm>
          </p:grpSpPr>
          <p:sp>
            <p:nvSpPr>
              <p:cNvPr id="234" name="Freeform 23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5" name="Group 235"/>
            <p:cNvGrpSpPr>
              <a:grpSpLocks noChangeAspect="1"/>
            </p:cNvGrpSpPr>
            <p:nvPr/>
          </p:nvGrpSpPr>
          <p:grpSpPr>
            <a:xfrm>
              <a:off x="6153880" y="2354647"/>
              <a:ext cx="83570" cy="72372"/>
              <a:chOff x="0" y="0"/>
              <a:chExt cx="6350000" cy="5499100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7" name="Group 237"/>
            <p:cNvGrpSpPr>
              <a:grpSpLocks noChangeAspect="1"/>
            </p:cNvGrpSpPr>
            <p:nvPr/>
          </p:nvGrpSpPr>
          <p:grpSpPr>
            <a:xfrm>
              <a:off x="3315919" y="940092"/>
              <a:ext cx="83570" cy="72372"/>
              <a:chOff x="0" y="0"/>
              <a:chExt cx="6350000" cy="5499100"/>
            </a:xfrm>
          </p:grpSpPr>
          <p:sp>
            <p:nvSpPr>
              <p:cNvPr id="238" name="Freeform 23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9" name="Group 239"/>
            <p:cNvGrpSpPr>
              <a:grpSpLocks noChangeAspect="1"/>
            </p:cNvGrpSpPr>
            <p:nvPr/>
          </p:nvGrpSpPr>
          <p:grpSpPr>
            <a:xfrm>
              <a:off x="3315919" y="3726838"/>
              <a:ext cx="83570" cy="72372"/>
              <a:chOff x="0" y="0"/>
              <a:chExt cx="6350000" cy="5499100"/>
            </a:xfrm>
          </p:grpSpPr>
          <p:sp>
            <p:nvSpPr>
              <p:cNvPr id="240" name="Freeform 24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1" name="Group 241"/>
            <p:cNvGrpSpPr>
              <a:grpSpLocks noChangeAspect="1"/>
            </p:cNvGrpSpPr>
            <p:nvPr/>
          </p:nvGrpSpPr>
          <p:grpSpPr>
            <a:xfrm>
              <a:off x="3315919" y="2354647"/>
              <a:ext cx="83570" cy="72372"/>
              <a:chOff x="0" y="0"/>
              <a:chExt cx="6350000" cy="549910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3" name="Group 243"/>
            <p:cNvGrpSpPr>
              <a:grpSpLocks noChangeAspect="1"/>
            </p:cNvGrpSpPr>
            <p:nvPr/>
          </p:nvGrpSpPr>
          <p:grpSpPr>
            <a:xfrm>
              <a:off x="2370330" y="0"/>
              <a:ext cx="83570" cy="72372"/>
              <a:chOff x="0" y="0"/>
              <a:chExt cx="6350000" cy="5499100"/>
            </a:xfrm>
          </p:grpSpPr>
          <p:sp>
            <p:nvSpPr>
              <p:cNvPr id="244" name="Freeform 24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5" name="Group 245"/>
            <p:cNvGrpSpPr>
              <a:grpSpLocks noChangeAspect="1"/>
            </p:cNvGrpSpPr>
            <p:nvPr/>
          </p:nvGrpSpPr>
          <p:grpSpPr>
            <a:xfrm>
              <a:off x="2370330" y="2786746"/>
              <a:ext cx="83570" cy="72372"/>
              <a:chOff x="0" y="0"/>
              <a:chExt cx="6350000" cy="5499100"/>
            </a:xfrm>
          </p:grpSpPr>
          <p:sp>
            <p:nvSpPr>
              <p:cNvPr id="246" name="Freeform 2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7" name="Group 247"/>
            <p:cNvGrpSpPr>
              <a:grpSpLocks noChangeAspect="1"/>
            </p:cNvGrpSpPr>
            <p:nvPr/>
          </p:nvGrpSpPr>
          <p:grpSpPr>
            <a:xfrm>
              <a:off x="2370330" y="1414555"/>
              <a:ext cx="83570" cy="72372"/>
              <a:chOff x="0" y="0"/>
              <a:chExt cx="6350000" cy="5499100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9" name="Group 249"/>
            <p:cNvGrpSpPr>
              <a:grpSpLocks noChangeAspect="1"/>
            </p:cNvGrpSpPr>
            <p:nvPr/>
          </p:nvGrpSpPr>
          <p:grpSpPr>
            <a:xfrm>
              <a:off x="5209673" y="0"/>
              <a:ext cx="83570" cy="72372"/>
              <a:chOff x="0" y="0"/>
              <a:chExt cx="6350000" cy="5499100"/>
            </a:xfrm>
          </p:grpSpPr>
          <p:sp>
            <p:nvSpPr>
              <p:cNvPr id="250" name="Freeform 2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1" name="Group 251"/>
            <p:cNvGrpSpPr>
              <a:grpSpLocks noChangeAspect="1"/>
            </p:cNvGrpSpPr>
            <p:nvPr/>
          </p:nvGrpSpPr>
          <p:grpSpPr>
            <a:xfrm>
              <a:off x="5209673" y="2786746"/>
              <a:ext cx="83570" cy="72372"/>
              <a:chOff x="0" y="0"/>
              <a:chExt cx="6350000" cy="5499100"/>
            </a:xfrm>
          </p:grpSpPr>
          <p:sp>
            <p:nvSpPr>
              <p:cNvPr id="252" name="Freeform 2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3" name="Group 253"/>
            <p:cNvGrpSpPr>
              <a:grpSpLocks noChangeAspect="1"/>
            </p:cNvGrpSpPr>
            <p:nvPr/>
          </p:nvGrpSpPr>
          <p:grpSpPr>
            <a:xfrm>
              <a:off x="5209673" y="1414555"/>
              <a:ext cx="83570" cy="72372"/>
              <a:chOff x="0" y="0"/>
              <a:chExt cx="6350000" cy="5499100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5" name="Group 255"/>
            <p:cNvGrpSpPr>
              <a:grpSpLocks noChangeAspect="1"/>
            </p:cNvGrpSpPr>
            <p:nvPr/>
          </p:nvGrpSpPr>
          <p:grpSpPr>
            <a:xfrm>
              <a:off x="0" y="469591"/>
              <a:ext cx="83570" cy="72372"/>
              <a:chOff x="0" y="0"/>
              <a:chExt cx="6350000" cy="5499100"/>
            </a:xfrm>
          </p:grpSpPr>
          <p:sp>
            <p:nvSpPr>
              <p:cNvPr id="256" name="Freeform 2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7" name="Group 257"/>
            <p:cNvGrpSpPr>
              <a:grpSpLocks noChangeAspect="1"/>
            </p:cNvGrpSpPr>
            <p:nvPr/>
          </p:nvGrpSpPr>
          <p:grpSpPr>
            <a:xfrm>
              <a:off x="0" y="3256337"/>
              <a:ext cx="83570" cy="72372"/>
              <a:chOff x="0" y="0"/>
              <a:chExt cx="6350000" cy="5499100"/>
            </a:xfrm>
          </p:grpSpPr>
          <p:sp>
            <p:nvSpPr>
              <p:cNvPr id="258" name="Freeform 2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9" name="Group 259"/>
            <p:cNvGrpSpPr>
              <a:grpSpLocks noChangeAspect="1"/>
            </p:cNvGrpSpPr>
            <p:nvPr/>
          </p:nvGrpSpPr>
          <p:grpSpPr>
            <a:xfrm>
              <a:off x="0" y="1884146"/>
              <a:ext cx="83570" cy="72372"/>
              <a:chOff x="0" y="0"/>
              <a:chExt cx="6350000" cy="5499100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1" name="Group 261"/>
            <p:cNvGrpSpPr>
              <a:grpSpLocks noChangeAspect="1"/>
            </p:cNvGrpSpPr>
            <p:nvPr/>
          </p:nvGrpSpPr>
          <p:grpSpPr>
            <a:xfrm>
              <a:off x="5677305" y="469591"/>
              <a:ext cx="83570" cy="72372"/>
              <a:chOff x="0" y="0"/>
              <a:chExt cx="6350000" cy="5499100"/>
            </a:xfrm>
          </p:grpSpPr>
          <p:sp>
            <p:nvSpPr>
              <p:cNvPr id="262" name="Freeform 2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3" name="Group 263"/>
            <p:cNvGrpSpPr>
              <a:grpSpLocks noChangeAspect="1"/>
            </p:cNvGrpSpPr>
            <p:nvPr/>
          </p:nvGrpSpPr>
          <p:grpSpPr>
            <a:xfrm>
              <a:off x="5677305" y="3256337"/>
              <a:ext cx="83570" cy="72372"/>
              <a:chOff x="0" y="0"/>
              <a:chExt cx="6350000" cy="5499100"/>
            </a:xfrm>
          </p:grpSpPr>
          <p:sp>
            <p:nvSpPr>
              <p:cNvPr id="264" name="Freeform 2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5" name="Group 265"/>
            <p:cNvGrpSpPr>
              <a:grpSpLocks noChangeAspect="1"/>
            </p:cNvGrpSpPr>
            <p:nvPr/>
          </p:nvGrpSpPr>
          <p:grpSpPr>
            <a:xfrm>
              <a:off x="5677305" y="1884146"/>
              <a:ext cx="83570" cy="72372"/>
              <a:chOff x="0" y="0"/>
              <a:chExt cx="6350000" cy="5499100"/>
            </a:xfrm>
          </p:grpSpPr>
          <p:sp>
            <p:nvSpPr>
              <p:cNvPr id="266" name="Freeform 2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7" name="Group 267"/>
            <p:cNvGrpSpPr>
              <a:grpSpLocks noChangeAspect="1"/>
            </p:cNvGrpSpPr>
            <p:nvPr/>
          </p:nvGrpSpPr>
          <p:grpSpPr>
            <a:xfrm>
              <a:off x="2839344" y="469591"/>
              <a:ext cx="83570" cy="72372"/>
              <a:chOff x="0" y="0"/>
              <a:chExt cx="6350000" cy="5499100"/>
            </a:xfrm>
          </p:grpSpPr>
          <p:sp>
            <p:nvSpPr>
              <p:cNvPr id="268" name="Freeform 2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9" name="Group 269"/>
            <p:cNvGrpSpPr>
              <a:grpSpLocks noChangeAspect="1"/>
            </p:cNvGrpSpPr>
            <p:nvPr/>
          </p:nvGrpSpPr>
          <p:grpSpPr>
            <a:xfrm>
              <a:off x="2839344" y="3256337"/>
              <a:ext cx="83570" cy="72372"/>
              <a:chOff x="0" y="0"/>
              <a:chExt cx="6350000" cy="5499100"/>
            </a:xfrm>
          </p:grpSpPr>
          <p:sp>
            <p:nvSpPr>
              <p:cNvPr id="270" name="Freeform 2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71" name="Group 271"/>
            <p:cNvGrpSpPr>
              <a:grpSpLocks noChangeAspect="1"/>
            </p:cNvGrpSpPr>
            <p:nvPr/>
          </p:nvGrpSpPr>
          <p:grpSpPr>
            <a:xfrm>
              <a:off x="2839344" y="1884146"/>
              <a:ext cx="83570" cy="72372"/>
              <a:chOff x="0" y="0"/>
              <a:chExt cx="6350000" cy="5499100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73" name="AutoShape 273"/>
          <p:cNvSpPr/>
          <p:nvPr/>
        </p:nvSpPr>
        <p:spPr>
          <a:xfrm>
            <a:off x="-387129" y="1799717"/>
            <a:ext cx="3403397" cy="591596"/>
          </a:xfrm>
          <a:prstGeom prst="rect">
            <a:avLst/>
          </a:prstGeom>
          <a:solidFill>
            <a:srgbClr val="FF5757"/>
          </a:solidFill>
        </p:spPr>
      </p:sp>
      <p:grpSp>
        <p:nvGrpSpPr>
          <p:cNvPr id="274" name="Group 274"/>
          <p:cNvGrpSpPr/>
          <p:nvPr/>
        </p:nvGrpSpPr>
        <p:grpSpPr>
          <a:xfrm>
            <a:off x="-932052" y="1918024"/>
            <a:ext cx="9369495" cy="8597370"/>
            <a:chOff x="0" y="0"/>
            <a:chExt cx="3169434" cy="2908246"/>
          </a:xfrm>
        </p:grpSpPr>
        <p:sp>
          <p:nvSpPr>
            <p:cNvPr id="275" name="Freeform 275"/>
            <p:cNvSpPr/>
            <p:nvPr/>
          </p:nvSpPr>
          <p:spPr>
            <a:xfrm>
              <a:off x="0" y="0"/>
              <a:ext cx="3169434" cy="2908246"/>
            </a:xfrm>
            <a:custGeom>
              <a:avLst/>
              <a:gdLst/>
              <a:ahLst/>
              <a:cxnLst/>
              <a:rect l="l" t="t" r="r" b="b"/>
              <a:pathLst>
                <a:path w="3169434" h="2908246">
                  <a:moveTo>
                    <a:pt x="0" y="0"/>
                  </a:moveTo>
                  <a:lnTo>
                    <a:pt x="3169434" y="0"/>
                  </a:lnTo>
                  <a:lnTo>
                    <a:pt x="3169434" y="2908246"/>
                  </a:lnTo>
                  <a:lnTo>
                    <a:pt x="0" y="2908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6" name="Group 276"/>
          <p:cNvGrpSpPr/>
          <p:nvPr/>
        </p:nvGrpSpPr>
        <p:grpSpPr>
          <a:xfrm>
            <a:off x="8057016" y="1918024"/>
            <a:ext cx="10529056" cy="8389771"/>
            <a:chOff x="0" y="0"/>
            <a:chExt cx="3561681" cy="2838021"/>
          </a:xfrm>
        </p:grpSpPr>
        <p:sp>
          <p:nvSpPr>
            <p:cNvPr id="277" name="Freeform 277"/>
            <p:cNvSpPr/>
            <p:nvPr/>
          </p:nvSpPr>
          <p:spPr>
            <a:xfrm>
              <a:off x="0" y="0"/>
              <a:ext cx="3561681" cy="2838021"/>
            </a:xfrm>
            <a:custGeom>
              <a:avLst/>
              <a:gdLst/>
              <a:ahLst/>
              <a:cxnLst/>
              <a:rect l="l" t="t" r="r" b="b"/>
              <a:pathLst>
                <a:path w="3561681" h="2838021">
                  <a:moveTo>
                    <a:pt x="0" y="0"/>
                  </a:moveTo>
                  <a:lnTo>
                    <a:pt x="3561681" y="0"/>
                  </a:lnTo>
                  <a:lnTo>
                    <a:pt x="3561681" y="2838021"/>
                  </a:lnTo>
                  <a:lnTo>
                    <a:pt x="0" y="283802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8" name="Group 278"/>
          <p:cNvGrpSpPr/>
          <p:nvPr/>
        </p:nvGrpSpPr>
        <p:grpSpPr>
          <a:xfrm>
            <a:off x="7866516" y="-226856"/>
            <a:ext cx="10719556" cy="2105793"/>
            <a:chOff x="0" y="0"/>
            <a:chExt cx="3626121" cy="712330"/>
          </a:xfrm>
        </p:grpSpPr>
        <p:sp>
          <p:nvSpPr>
            <p:cNvPr id="279" name="Freeform 279"/>
            <p:cNvSpPr/>
            <p:nvPr/>
          </p:nvSpPr>
          <p:spPr>
            <a:xfrm>
              <a:off x="0" y="0"/>
              <a:ext cx="3626121" cy="712330"/>
            </a:xfrm>
            <a:custGeom>
              <a:avLst/>
              <a:gdLst/>
              <a:ahLst/>
              <a:cxnLst/>
              <a:rect l="l" t="t" r="r" b="b"/>
              <a:pathLst>
                <a:path w="3626121" h="712330">
                  <a:moveTo>
                    <a:pt x="0" y="0"/>
                  </a:moveTo>
                  <a:lnTo>
                    <a:pt x="3626121" y="0"/>
                  </a:lnTo>
                  <a:lnTo>
                    <a:pt x="3626121" y="712330"/>
                  </a:lnTo>
                  <a:lnTo>
                    <a:pt x="0" y="712330"/>
                  </a:lnTo>
                  <a:close/>
                </a:path>
              </a:pathLst>
            </a:custGeom>
            <a:solidFill>
              <a:srgbClr val="3B607B"/>
            </a:solidFill>
          </p:spPr>
        </p:sp>
      </p:grpSp>
      <p:grpSp>
        <p:nvGrpSpPr>
          <p:cNvPr id="280" name="Group 280"/>
          <p:cNvGrpSpPr/>
          <p:nvPr/>
        </p:nvGrpSpPr>
        <p:grpSpPr>
          <a:xfrm>
            <a:off x="8057016" y="-401326"/>
            <a:ext cx="10719556" cy="2105793"/>
            <a:chOff x="0" y="0"/>
            <a:chExt cx="3626121" cy="712330"/>
          </a:xfrm>
        </p:grpSpPr>
        <p:sp>
          <p:nvSpPr>
            <p:cNvPr id="281" name="Freeform 281"/>
            <p:cNvSpPr/>
            <p:nvPr/>
          </p:nvSpPr>
          <p:spPr>
            <a:xfrm>
              <a:off x="0" y="0"/>
              <a:ext cx="3626121" cy="712330"/>
            </a:xfrm>
            <a:custGeom>
              <a:avLst/>
              <a:gdLst/>
              <a:ahLst/>
              <a:cxnLst/>
              <a:rect l="l" t="t" r="r" b="b"/>
              <a:pathLst>
                <a:path w="3626121" h="712330">
                  <a:moveTo>
                    <a:pt x="0" y="0"/>
                  </a:moveTo>
                  <a:lnTo>
                    <a:pt x="3626121" y="0"/>
                  </a:lnTo>
                  <a:lnTo>
                    <a:pt x="3626121" y="712330"/>
                  </a:lnTo>
                  <a:lnTo>
                    <a:pt x="0" y="7123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2" name="Freeform 282"/>
          <p:cNvSpPr/>
          <p:nvPr/>
        </p:nvSpPr>
        <p:spPr>
          <a:xfrm>
            <a:off x="8866265" y="337563"/>
            <a:ext cx="8720058" cy="976954"/>
          </a:xfrm>
          <a:custGeom>
            <a:avLst/>
            <a:gdLst/>
            <a:ahLst/>
            <a:cxnLst/>
            <a:rect l="l" t="t" r="r" b="b"/>
            <a:pathLst>
              <a:path w="8720058" h="976954">
                <a:moveTo>
                  <a:pt x="0" y="0"/>
                </a:moveTo>
                <a:lnTo>
                  <a:pt x="8720058" y="0"/>
                </a:lnTo>
                <a:lnTo>
                  <a:pt x="8720058" y="976954"/>
                </a:lnTo>
                <a:lnTo>
                  <a:pt x="0" y="976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83" name="Group 283"/>
          <p:cNvGrpSpPr/>
          <p:nvPr/>
        </p:nvGrpSpPr>
        <p:grpSpPr>
          <a:xfrm>
            <a:off x="6484739" y="2170105"/>
            <a:ext cx="11803261" cy="7088195"/>
            <a:chOff x="0" y="0"/>
            <a:chExt cx="15737681" cy="9450927"/>
          </a:xfrm>
        </p:grpSpPr>
        <p:grpSp>
          <p:nvGrpSpPr>
            <p:cNvPr id="284" name="Group 284"/>
            <p:cNvGrpSpPr/>
            <p:nvPr/>
          </p:nvGrpSpPr>
          <p:grpSpPr>
            <a:xfrm>
              <a:off x="0" y="0"/>
              <a:ext cx="15737681" cy="9450927"/>
              <a:chOff x="0" y="0"/>
              <a:chExt cx="1913890" cy="1149346"/>
            </a:xfrm>
          </p:grpSpPr>
          <p:sp>
            <p:nvSpPr>
              <p:cNvPr id="285" name="Freeform 285"/>
              <p:cNvSpPr/>
              <p:nvPr/>
            </p:nvSpPr>
            <p:spPr>
              <a:xfrm>
                <a:off x="0" y="0"/>
                <a:ext cx="1913890" cy="114934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14934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149346"/>
                    </a:lnTo>
                    <a:lnTo>
                      <a:pt x="0" y="1149346"/>
                    </a:lnTo>
                    <a:close/>
                  </a:path>
                </a:pathLst>
              </a:custGeom>
              <a:solidFill>
                <a:srgbClr val="92E17F"/>
              </a:solidFill>
            </p:spPr>
          </p:sp>
        </p:grpSp>
        <p:sp>
          <p:nvSpPr>
            <p:cNvPr id="286" name="Freeform 286"/>
            <p:cNvSpPr/>
            <p:nvPr/>
          </p:nvSpPr>
          <p:spPr>
            <a:xfrm>
              <a:off x="450338" y="360226"/>
              <a:ext cx="14951258" cy="8739572"/>
            </a:xfrm>
            <a:custGeom>
              <a:avLst/>
              <a:gdLst/>
              <a:ahLst/>
              <a:cxnLst/>
              <a:rect l="l" t="t" r="r" b="b"/>
              <a:pathLst>
                <a:path w="14951258" h="8739572">
                  <a:moveTo>
                    <a:pt x="0" y="0"/>
                  </a:moveTo>
                  <a:lnTo>
                    <a:pt x="14951259" y="0"/>
                  </a:lnTo>
                  <a:lnTo>
                    <a:pt x="14951259" y="8739573"/>
                  </a:lnTo>
                  <a:lnTo>
                    <a:pt x="0" y="8739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15"/>
              </a:stretch>
            </a:blipFill>
          </p:spPr>
        </p:sp>
      </p:grpSp>
      <p:sp>
        <p:nvSpPr>
          <p:cNvPr id="287" name="Freeform 287"/>
          <p:cNvSpPr/>
          <p:nvPr/>
        </p:nvSpPr>
        <p:spPr>
          <a:xfrm>
            <a:off x="827124" y="2530466"/>
            <a:ext cx="4773169" cy="3648143"/>
          </a:xfrm>
          <a:custGeom>
            <a:avLst/>
            <a:gdLst/>
            <a:ahLst/>
            <a:cxnLst/>
            <a:rect l="l" t="t" r="r" b="b"/>
            <a:pathLst>
              <a:path w="4773169" h="3648143">
                <a:moveTo>
                  <a:pt x="0" y="0"/>
                </a:moveTo>
                <a:lnTo>
                  <a:pt x="4773168" y="0"/>
                </a:lnTo>
                <a:lnTo>
                  <a:pt x="4773168" y="3648143"/>
                </a:lnTo>
                <a:lnTo>
                  <a:pt x="0" y="36481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88" name="AutoShape 288"/>
          <p:cNvSpPr/>
          <p:nvPr/>
        </p:nvSpPr>
        <p:spPr>
          <a:xfrm>
            <a:off x="-23628" y="1918024"/>
            <a:ext cx="3201820" cy="732188"/>
          </a:xfrm>
          <a:prstGeom prst="rect">
            <a:avLst/>
          </a:prstGeom>
          <a:solidFill>
            <a:srgbClr val="92E17F"/>
          </a:solidFill>
        </p:spPr>
      </p:sp>
      <p:sp>
        <p:nvSpPr>
          <p:cNvPr id="289" name="TextBox 289"/>
          <p:cNvSpPr txBox="1"/>
          <p:nvPr/>
        </p:nvSpPr>
        <p:spPr>
          <a:xfrm>
            <a:off x="770403" y="2047890"/>
            <a:ext cx="1613759" cy="482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7"/>
              </a:lnSpc>
              <a:spcBef>
                <a:spcPct val="0"/>
              </a:spcBef>
            </a:pPr>
            <a:r>
              <a:rPr lang="en-US" sz="2891">
                <a:solidFill>
                  <a:srgbClr val="1B1B1B"/>
                </a:solidFill>
                <a:latin typeface="League Spartan Bold"/>
              </a:rPr>
              <a:t>PLAN C</a:t>
            </a:r>
          </a:p>
        </p:txBody>
      </p:sp>
      <p:sp>
        <p:nvSpPr>
          <p:cNvPr id="290" name="TextBox 290"/>
          <p:cNvSpPr txBox="1"/>
          <p:nvPr/>
        </p:nvSpPr>
        <p:spPr>
          <a:xfrm>
            <a:off x="-511735" y="121314"/>
            <a:ext cx="6704657" cy="1757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11"/>
              </a:lnSpc>
            </a:pPr>
            <a:r>
              <a:rPr lang="en-US" sz="11209">
                <a:solidFill>
                  <a:srgbClr val="3B607B"/>
                </a:solidFill>
                <a:latin typeface="League Spartan Bold"/>
              </a:rPr>
              <a:t>Dental</a:t>
            </a:r>
          </a:p>
        </p:txBody>
      </p:sp>
      <p:sp>
        <p:nvSpPr>
          <p:cNvPr id="291" name="Freeform 291"/>
          <p:cNvSpPr/>
          <p:nvPr/>
        </p:nvSpPr>
        <p:spPr>
          <a:xfrm>
            <a:off x="827124" y="6634802"/>
            <a:ext cx="4773169" cy="3653943"/>
          </a:xfrm>
          <a:custGeom>
            <a:avLst/>
            <a:gdLst/>
            <a:ahLst/>
            <a:cxnLst/>
            <a:rect l="l" t="t" r="r" b="b"/>
            <a:pathLst>
              <a:path w="4773169" h="3653943">
                <a:moveTo>
                  <a:pt x="0" y="0"/>
                </a:moveTo>
                <a:lnTo>
                  <a:pt x="4773168" y="0"/>
                </a:lnTo>
                <a:lnTo>
                  <a:pt x="4773168" y="3653943"/>
                </a:lnTo>
                <a:lnTo>
                  <a:pt x="0" y="36539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2" name="AutoShape 292"/>
          <p:cNvSpPr/>
          <p:nvPr/>
        </p:nvSpPr>
        <p:spPr>
          <a:xfrm>
            <a:off x="11888" y="6112909"/>
            <a:ext cx="3201820" cy="732188"/>
          </a:xfrm>
          <a:prstGeom prst="rect">
            <a:avLst/>
          </a:prstGeom>
          <a:solidFill>
            <a:srgbClr val="28764A"/>
          </a:solidFill>
        </p:spPr>
      </p:sp>
      <p:sp>
        <p:nvSpPr>
          <p:cNvPr id="293" name="TextBox 293"/>
          <p:cNvSpPr txBox="1"/>
          <p:nvPr/>
        </p:nvSpPr>
        <p:spPr>
          <a:xfrm>
            <a:off x="714655" y="6244555"/>
            <a:ext cx="1613759" cy="47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7"/>
              </a:lnSpc>
              <a:spcBef>
                <a:spcPct val="0"/>
              </a:spcBef>
            </a:pPr>
            <a:r>
              <a:rPr lang="en-US" sz="2891">
                <a:solidFill>
                  <a:srgbClr val="FFFFFF"/>
                </a:solidFill>
                <a:latin typeface="League Spartan Bold"/>
              </a:rPr>
              <a:t>PLAN D</a:t>
            </a:r>
          </a:p>
        </p:txBody>
      </p:sp>
      <p:grpSp>
        <p:nvGrpSpPr>
          <p:cNvPr id="294" name="Group 294"/>
          <p:cNvGrpSpPr/>
          <p:nvPr/>
        </p:nvGrpSpPr>
        <p:grpSpPr>
          <a:xfrm>
            <a:off x="10519811" y="9124578"/>
            <a:ext cx="1035050" cy="1035050"/>
            <a:chOff x="0" y="0"/>
            <a:chExt cx="1380067" cy="1380067"/>
          </a:xfrm>
        </p:grpSpPr>
        <p:sp>
          <p:nvSpPr>
            <p:cNvPr id="295" name="Freeform 295"/>
            <p:cNvSpPr/>
            <p:nvPr/>
          </p:nvSpPr>
          <p:spPr>
            <a:xfrm>
              <a:off x="0" y="0"/>
              <a:ext cx="1380067" cy="1380067"/>
            </a:xfrm>
            <a:custGeom>
              <a:avLst/>
              <a:gdLst/>
              <a:ahLst/>
              <a:cxnLst/>
              <a:rect l="l" t="t" r="r" b="b"/>
              <a:pathLst>
                <a:path w="1380067" h="1380067">
                  <a:moveTo>
                    <a:pt x="0" y="0"/>
                  </a:moveTo>
                  <a:lnTo>
                    <a:pt x="1380067" y="0"/>
                  </a:lnTo>
                  <a:lnTo>
                    <a:pt x="1380067" y="1380067"/>
                  </a:lnTo>
                  <a:lnTo>
                    <a:pt x="0" y="1380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6" name="Group 296"/>
          <p:cNvGrpSpPr/>
          <p:nvPr/>
        </p:nvGrpSpPr>
        <p:grpSpPr>
          <a:xfrm>
            <a:off x="14080888" y="9124578"/>
            <a:ext cx="1035050" cy="1035050"/>
            <a:chOff x="0" y="0"/>
            <a:chExt cx="1380067" cy="1380067"/>
          </a:xfrm>
        </p:grpSpPr>
        <p:sp>
          <p:nvSpPr>
            <p:cNvPr id="297" name="Freeform 297"/>
            <p:cNvSpPr/>
            <p:nvPr/>
          </p:nvSpPr>
          <p:spPr>
            <a:xfrm>
              <a:off x="0" y="0"/>
              <a:ext cx="1380067" cy="1380067"/>
            </a:xfrm>
            <a:custGeom>
              <a:avLst/>
              <a:gdLst/>
              <a:ahLst/>
              <a:cxnLst/>
              <a:rect l="l" t="t" r="r" b="b"/>
              <a:pathLst>
                <a:path w="1380067" h="1380067">
                  <a:moveTo>
                    <a:pt x="0" y="0"/>
                  </a:moveTo>
                  <a:lnTo>
                    <a:pt x="1380067" y="0"/>
                  </a:lnTo>
                  <a:lnTo>
                    <a:pt x="1380067" y="1380067"/>
                  </a:lnTo>
                  <a:lnTo>
                    <a:pt x="0" y="1380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98" name="TextBox 298"/>
          <p:cNvSpPr txBox="1"/>
          <p:nvPr/>
        </p:nvSpPr>
        <p:spPr>
          <a:xfrm>
            <a:off x="8866265" y="9505950"/>
            <a:ext cx="1613759" cy="482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7"/>
              </a:lnSpc>
              <a:spcBef>
                <a:spcPct val="0"/>
              </a:spcBef>
            </a:pPr>
            <a:r>
              <a:rPr lang="en-US" sz="2891">
                <a:solidFill>
                  <a:srgbClr val="1B1B1B"/>
                </a:solidFill>
                <a:latin typeface="League Spartan Bold"/>
              </a:rPr>
              <a:t>PLAN C</a:t>
            </a:r>
          </a:p>
        </p:txBody>
      </p:sp>
      <p:sp>
        <p:nvSpPr>
          <p:cNvPr id="299" name="TextBox 299"/>
          <p:cNvSpPr txBox="1"/>
          <p:nvPr/>
        </p:nvSpPr>
        <p:spPr>
          <a:xfrm>
            <a:off x="12386370" y="9505950"/>
            <a:ext cx="1613759" cy="482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7"/>
              </a:lnSpc>
              <a:spcBef>
                <a:spcPct val="0"/>
              </a:spcBef>
            </a:pPr>
            <a:r>
              <a:rPr lang="en-US" sz="2891">
                <a:solidFill>
                  <a:srgbClr val="1B1B1B"/>
                </a:solidFill>
                <a:latin typeface="League Spartan Bold"/>
              </a:rPr>
              <a:t>PLAN 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6208" y="-237982"/>
            <a:ext cx="5031320" cy="2849408"/>
            <a:chOff x="0" y="0"/>
            <a:chExt cx="6708426" cy="3799210"/>
          </a:xfrm>
        </p:grpSpPr>
        <p:grpSp>
          <p:nvGrpSpPr>
            <p:cNvPr id="3" name="Group 3"/>
            <p:cNvGrpSpPr/>
            <p:nvPr/>
          </p:nvGrpSpPr>
          <p:grpSpPr>
            <a:xfrm>
              <a:off x="5599" y="0"/>
              <a:ext cx="72372" cy="72372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5599" y="2786746"/>
              <a:ext cx="72372" cy="72372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5599" y="1414555"/>
              <a:ext cx="72372" cy="72372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5682904" y="0"/>
              <a:ext cx="72372" cy="72372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5682904" y="2786746"/>
              <a:ext cx="72372" cy="72372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5682904" y="1414555"/>
              <a:ext cx="72372" cy="72372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2844943" y="0"/>
              <a:ext cx="72372" cy="72372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2844943" y="2786746"/>
              <a:ext cx="72372" cy="72372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2844943" y="1414555"/>
              <a:ext cx="72372" cy="72372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476506" y="469591"/>
              <a:ext cx="72372" cy="72372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476506" y="3256337"/>
              <a:ext cx="72372" cy="72372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476506" y="1884146"/>
              <a:ext cx="72372" cy="72372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6153812" y="469591"/>
              <a:ext cx="72372" cy="72372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6153812" y="3256337"/>
              <a:ext cx="72372" cy="72372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6153812" y="1884146"/>
              <a:ext cx="72372" cy="72372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3" name="Group 33"/>
            <p:cNvGrpSpPr/>
            <p:nvPr/>
          </p:nvGrpSpPr>
          <p:grpSpPr>
            <a:xfrm>
              <a:off x="3315850" y="469591"/>
              <a:ext cx="72372" cy="72372"/>
              <a:chOff x="0" y="0"/>
              <a:chExt cx="6350000" cy="6350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5" name="Group 35"/>
            <p:cNvGrpSpPr/>
            <p:nvPr/>
          </p:nvGrpSpPr>
          <p:grpSpPr>
            <a:xfrm>
              <a:off x="3315850" y="3256337"/>
              <a:ext cx="72372" cy="72372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3315850" y="1884146"/>
              <a:ext cx="72372" cy="72372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9" name="Group 39"/>
            <p:cNvGrpSpPr/>
            <p:nvPr/>
          </p:nvGrpSpPr>
          <p:grpSpPr>
            <a:xfrm>
              <a:off x="948463" y="940092"/>
              <a:ext cx="72372" cy="72372"/>
              <a:chOff x="0" y="0"/>
              <a:chExt cx="6350000" cy="6350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948463" y="3726838"/>
              <a:ext cx="72372" cy="72372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948463" y="2354647"/>
              <a:ext cx="72372" cy="72372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6625768" y="940092"/>
              <a:ext cx="72372" cy="72372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6625768" y="3726838"/>
              <a:ext cx="72372" cy="72372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9" name="Group 49"/>
            <p:cNvGrpSpPr/>
            <p:nvPr/>
          </p:nvGrpSpPr>
          <p:grpSpPr>
            <a:xfrm>
              <a:off x="6625768" y="2354647"/>
              <a:ext cx="72372" cy="72372"/>
              <a:chOff x="0" y="0"/>
              <a:chExt cx="6350000" cy="6350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3787806" y="940092"/>
              <a:ext cx="72372" cy="72372"/>
              <a:chOff x="0" y="0"/>
              <a:chExt cx="6350000" cy="63500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3" name="Group 53"/>
            <p:cNvGrpSpPr/>
            <p:nvPr/>
          </p:nvGrpSpPr>
          <p:grpSpPr>
            <a:xfrm>
              <a:off x="3787806" y="3726838"/>
              <a:ext cx="72372" cy="72372"/>
              <a:chOff x="0" y="0"/>
              <a:chExt cx="6350000" cy="635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5" name="Group 55"/>
            <p:cNvGrpSpPr/>
            <p:nvPr/>
          </p:nvGrpSpPr>
          <p:grpSpPr>
            <a:xfrm>
              <a:off x="3787806" y="2354647"/>
              <a:ext cx="72372" cy="72372"/>
              <a:chOff x="0" y="0"/>
              <a:chExt cx="6350000" cy="6350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7" name="Group 57"/>
            <p:cNvGrpSpPr/>
            <p:nvPr/>
          </p:nvGrpSpPr>
          <p:grpSpPr>
            <a:xfrm>
              <a:off x="1428378" y="0"/>
              <a:ext cx="72372" cy="72372"/>
              <a:chOff x="0" y="0"/>
              <a:chExt cx="6350000" cy="63500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9" name="Group 59"/>
            <p:cNvGrpSpPr/>
            <p:nvPr/>
          </p:nvGrpSpPr>
          <p:grpSpPr>
            <a:xfrm>
              <a:off x="1428378" y="2786746"/>
              <a:ext cx="72372" cy="72372"/>
              <a:chOff x="0" y="0"/>
              <a:chExt cx="6350000" cy="63500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1" name="Group 61"/>
            <p:cNvGrpSpPr/>
            <p:nvPr/>
          </p:nvGrpSpPr>
          <p:grpSpPr>
            <a:xfrm>
              <a:off x="1428378" y="1414555"/>
              <a:ext cx="72372" cy="72372"/>
              <a:chOff x="0" y="0"/>
              <a:chExt cx="6350000" cy="63500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3" name="Group 63"/>
            <p:cNvGrpSpPr/>
            <p:nvPr/>
          </p:nvGrpSpPr>
          <p:grpSpPr>
            <a:xfrm>
              <a:off x="4267722" y="0"/>
              <a:ext cx="72372" cy="72372"/>
              <a:chOff x="0" y="0"/>
              <a:chExt cx="6350000" cy="63500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5" name="Group 65"/>
            <p:cNvGrpSpPr/>
            <p:nvPr/>
          </p:nvGrpSpPr>
          <p:grpSpPr>
            <a:xfrm>
              <a:off x="4267722" y="2786746"/>
              <a:ext cx="72372" cy="72372"/>
              <a:chOff x="0" y="0"/>
              <a:chExt cx="6350000" cy="63500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7" name="Group 67"/>
            <p:cNvGrpSpPr/>
            <p:nvPr/>
          </p:nvGrpSpPr>
          <p:grpSpPr>
            <a:xfrm>
              <a:off x="4267722" y="1414555"/>
              <a:ext cx="72372" cy="72372"/>
              <a:chOff x="0" y="0"/>
              <a:chExt cx="6350000" cy="63500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9" name="Group 69"/>
            <p:cNvGrpSpPr/>
            <p:nvPr/>
          </p:nvGrpSpPr>
          <p:grpSpPr>
            <a:xfrm>
              <a:off x="1899285" y="469591"/>
              <a:ext cx="72372" cy="72372"/>
              <a:chOff x="0" y="0"/>
              <a:chExt cx="6350000" cy="63500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1" name="Group 71"/>
            <p:cNvGrpSpPr/>
            <p:nvPr/>
          </p:nvGrpSpPr>
          <p:grpSpPr>
            <a:xfrm>
              <a:off x="1899285" y="3256337"/>
              <a:ext cx="72372" cy="72372"/>
              <a:chOff x="0" y="0"/>
              <a:chExt cx="6350000" cy="63500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>
              <a:off x="1899285" y="1884146"/>
              <a:ext cx="72372" cy="72372"/>
              <a:chOff x="0" y="0"/>
              <a:chExt cx="6350000" cy="63500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5" name="Group 75"/>
            <p:cNvGrpSpPr/>
            <p:nvPr/>
          </p:nvGrpSpPr>
          <p:grpSpPr>
            <a:xfrm>
              <a:off x="4738629" y="469591"/>
              <a:ext cx="72372" cy="72372"/>
              <a:chOff x="0" y="0"/>
              <a:chExt cx="6350000" cy="63500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4738629" y="3256337"/>
              <a:ext cx="72372" cy="72372"/>
              <a:chOff x="0" y="0"/>
              <a:chExt cx="6350000" cy="63500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9" name="Group 79"/>
            <p:cNvGrpSpPr/>
            <p:nvPr/>
          </p:nvGrpSpPr>
          <p:grpSpPr>
            <a:xfrm>
              <a:off x="4738629" y="1884146"/>
              <a:ext cx="72372" cy="72372"/>
              <a:chOff x="0" y="0"/>
              <a:chExt cx="6350000" cy="63500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1" name="Group 81"/>
            <p:cNvGrpSpPr/>
            <p:nvPr/>
          </p:nvGrpSpPr>
          <p:grpSpPr>
            <a:xfrm>
              <a:off x="2371241" y="940092"/>
              <a:ext cx="72372" cy="72372"/>
              <a:chOff x="0" y="0"/>
              <a:chExt cx="6350000" cy="63500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3" name="Group 83"/>
            <p:cNvGrpSpPr/>
            <p:nvPr/>
          </p:nvGrpSpPr>
          <p:grpSpPr>
            <a:xfrm>
              <a:off x="2371241" y="3726838"/>
              <a:ext cx="72372" cy="72372"/>
              <a:chOff x="0" y="0"/>
              <a:chExt cx="6350000" cy="63500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5" name="Group 85"/>
            <p:cNvGrpSpPr/>
            <p:nvPr/>
          </p:nvGrpSpPr>
          <p:grpSpPr>
            <a:xfrm>
              <a:off x="2371241" y="2354647"/>
              <a:ext cx="72372" cy="72372"/>
              <a:chOff x="0" y="0"/>
              <a:chExt cx="6350000" cy="63500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7" name="Group 87"/>
            <p:cNvGrpSpPr/>
            <p:nvPr/>
          </p:nvGrpSpPr>
          <p:grpSpPr>
            <a:xfrm>
              <a:off x="5210585" y="940092"/>
              <a:ext cx="72372" cy="72372"/>
              <a:chOff x="0" y="0"/>
              <a:chExt cx="6350000" cy="63500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9" name="Group 89"/>
            <p:cNvGrpSpPr/>
            <p:nvPr/>
          </p:nvGrpSpPr>
          <p:grpSpPr>
            <a:xfrm>
              <a:off x="5210585" y="3726838"/>
              <a:ext cx="72372" cy="72372"/>
              <a:chOff x="0" y="0"/>
              <a:chExt cx="6350000" cy="63500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1" name="Group 91"/>
            <p:cNvGrpSpPr/>
            <p:nvPr/>
          </p:nvGrpSpPr>
          <p:grpSpPr>
            <a:xfrm>
              <a:off x="5210585" y="2354647"/>
              <a:ext cx="72372" cy="72372"/>
              <a:chOff x="0" y="0"/>
              <a:chExt cx="6350000" cy="635000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3" name="Group 93"/>
            <p:cNvGrpSpPr/>
            <p:nvPr/>
          </p:nvGrpSpPr>
          <p:grpSpPr>
            <a:xfrm>
              <a:off x="476575" y="0"/>
              <a:ext cx="72372" cy="72372"/>
              <a:chOff x="0" y="0"/>
              <a:chExt cx="1913890" cy="191389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5" name="Group 95"/>
            <p:cNvGrpSpPr/>
            <p:nvPr/>
          </p:nvGrpSpPr>
          <p:grpSpPr>
            <a:xfrm>
              <a:off x="476575" y="2786746"/>
              <a:ext cx="72372" cy="72372"/>
              <a:chOff x="0" y="0"/>
              <a:chExt cx="1913890" cy="191389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7" name="Group 97"/>
            <p:cNvGrpSpPr/>
            <p:nvPr/>
          </p:nvGrpSpPr>
          <p:grpSpPr>
            <a:xfrm>
              <a:off x="476575" y="1414555"/>
              <a:ext cx="72372" cy="72372"/>
              <a:chOff x="0" y="0"/>
              <a:chExt cx="1913890" cy="1913890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9" name="Group 99"/>
            <p:cNvGrpSpPr/>
            <p:nvPr/>
          </p:nvGrpSpPr>
          <p:grpSpPr>
            <a:xfrm>
              <a:off x="6153880" y="0"/>
              <a:ext cx="72372" cy="72372"/>
              <a:chOff x="0" y="0"/>
              <a:chExt cx="1913890" cy="191389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1" name="Group 101"/>
            <p:cNvGrpSpPr/>
            <p:nvPr/>
          </p:nvGrpSpPr>
          <p:grpSpPr>
            <a:xfrm>
              <a:off x="6153880" y="2786746"/>
              <a:ext cx="72372" cy="72372"/>
              <a:chOff x="0" y="0"/>
              <a:chExt cx="1913890" cy="191389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3" name="Group 103"/>
            <p:cNvGrpSpPr/>
            <p:nvPr/>
          </p:nvGrpSpPr>
          <p:grpSpPr>
            <a:xfrm>
              <a:off x="6153880" y="1414555"/>
              <a:ext cx="72372" cy="72372"/>
              <a:chOff x="0" y="0"/>
              <a:chExt cx="1913890" cy="191389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5" name="Group 105"/>
            <p:cNvGrpSpPr/>
            <p:nvPr/>
          </p:nvGrpSpPr>
          <p:grpSpPr>
            <a:xfrm>
              <a:off x="3315919" y="0"/>
              <a:ext cx="72372" cy="72372"/>
              <a:chOff x="0" y="0"/>
              <a:chExt cx="1913890" cy="191389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7" name="Group 107"/>
            <p:cNvGrpSpPr/>
            <p:nvPr/>
          </p:nvGrpSpPr>
          <p:grpSpPr>
            <a:xfrm>
              <a:off x="3315919" y="2786746"/>
              <a:ext cx="72372" cy="72372"/>
              <a:chOff x="0" y="0"/>
              <a:chExt cx="1913890" cy="191389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9" name="Group 109"/>
            <p:cNvGrpSpPr/>
            <p:nvPr/>
          </p:nvGrpSpPr>
          <p:grpSpPr>
            <a:xfrm>
              <a:off x="3315919" y="1414555"/>
              <a:ext cx="72372" cy="72372"/>
              <a:chOff x="0" y="0"/>
              <a:chExt cx="1913890" cy="191389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1" name="Group 111"/>
            <p:cNvGrpSpPr/>
            <p:nvPr/>
          </p:nvGrpSpPr>
          <p:grpSpPr>
            <a:xfrm>
              <a:off x="947482" y="469591"/>
              <a:ext cx="72372" cy="72372"/>
              <a:chOff x="0" y="0"/>
              <a:chExt cx="1913890" cy="191389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3" name="Group 113"/>
            <p:cNvGrpSpPr/>
            <p:nvPr/>
          </p:nvGrpSpPr>
          <p:grpSpPr>
            <a:xfrm>
              <a:off x="947482" y="3256337"/>
              <a:ext cx="72372" cy="72372"/>
              <a:chOff x="0" y="0"/>
              <a:chExt cx="1913890" cy="191389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5" name="Group 115"/>
            <p:cNvGrpSpPr/>
            <p:nvPr/>
          </p:nvGrpSpPr>
          <p:grpSpPr>
            <a:xfrm>
              <a:off x="947482" y="1884146"/>
              <a:ext cx="72372" cy="72372"/>
              <a:chOff x="0" y="0"/>
              <a:chExt cx="1913890" cy="1913890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7" name="Group 117"/>
            <p:cNvGrpSpPr/>
            <p:nvPr/>
          </p:nvGrpSpPr>
          <p:grpSpPr>
            <a:xfrm>
              <a:off x="6624787" y="469591"/>
              <a:ext cx="72372" cy="72372"/>
              <a:chOff x="0" y="0"/>
              <a:chExt cx="1913890" cy="191389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9" name="Group 119"/>
            <p:cNvGrpSpPr/>
            <p:nvPr/>
          </p:nvGrpSpPr>
          <p:grpSpPr>
            <a:xfrm>
              <a:off x="6624787" y="3256337"/>
              <a:ext cx="72372" cy="72372"/>
              <a:chOff x="0" y="0"/>
              <a:chExt cx="1913890" cy="1913890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1" name="Group 121"/>
            <p:cNvGrpSpPr/>
            <p:nvPr/>
          </p:nvGrpSpPr>
          <p:grpSpPr>
            <a:xfrm>
              <a:off x="6624787" y="1884146"/>
              <a:ext cx="72372" cy="72372"/>
              <a:chOff x="0" y="0"/>
              <a:chExt cx="1913890" cy="191389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3" name="Group 123"/>
            <p:cNvGrpSpPr/>
            <p:nvPr/>
          </p:nvGrpSpPr>
          <p:grpSpPr>
            <a:xfrm>
              <a:off x="3786826" y="469591"/>
              <a:ext cx="72372" cy="72372"/>
              <a:chOff x="0" y="0"/>
              <a:chExt cx="1913890" cy="191389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5" name="Group 125"/>
            <p:cNvGrpSpPr/>
            <p:nvPr/>
          </p:nvGrpSpPr>
          <p:grpSpPr>
            <a:xfrm>
              <a:off x="3786826" y="3256337"/>
              <a:ext cx="72372" cy="72372"/>
              <a:chOff x="0" y="0"/>
              <a:chExt cx="1913890" cy="1913890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7" name="Group 127"/>
            <p:cNvGrpSpPr/>
            <p:nvPr/>
          </p:nvGrpSpPr>
          <p:grpSpPr>
            <a:xfrm>
              <a:off x="3786826" y="1884146"/>
              <a:ext cx="72372" cy="72372"/>
              <a:chOff x="0" y="0"/>
              <a:chExt cx="1913890" cy="191389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9" name="Group 129"/>
            <p:cNvGrpSpPr/>
            <p:nvPr/>
          </p:nvGrpSpPr>
          <p:grpSpPr>
            <a:xfrm>
              <a:off x="1419438" y="940092"/>
              <a:ext cx="72372" cy="72372"/>
              <a:chOff x="0" y="0"/>
              <a:chExt cx="1913890" cy="1913890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1" name="Group 131"/>
            <p:cNvGrpSpPr/>
            <p:nvPr/>
          </p:nvGrpSpPr>
          <p:grpSpPr>
            <a:xfrm>
              <a:off x="1419438" y="3726838"/>
              <a:ext cx="72372" cy="72372"/>
              <a:chOff x="0" y="0"/>
              <a:chExt cx="1913890" cy="1913890"/>
            </a:xfrm>
          </p:grpSpPr>
          <p:sp>
            <p:nvSpPr>
              <p:cNvPr id="132" name="Freeform 1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3" name="Group 133"/>
            <p:cNvGrpSpPr/>
            <p:nvPr/>
          </p:nvGrpSpPr>
          <p:grpSpPr>
            <a:xfrm>
              <a:off x="1419438" y="2354647"/>
              <a:ext cx="72372" cy="72372"/>
              <a:chOff x="0" y="0"/>
              <a:chExt cx="1913890" cy="191389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5" name="Group 135"/>
            <p:cNvGrpSpPr/>
            <p:nvPr/>
          </p:nvGrpSpPr>
          <p:grpSpPr>
            <a:xfrm>
              <a:off x="4258782" y="940092"/>
              <a:ext cx="72372" cy="72372"/>
              <a:chOff x="0" y="0"/>
              <a:chExt cx="1913890" cy="1913890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7" name="Group 137"/>
            <p:cNvGrpSpPr/>
            <p:nvPr/>
          </p:nvGrpSpPr>
          <p:grpSpPr>
            <a:xfrm>
              <a:off x="4258782" y="3726838"/>
              <a:ext cx="72372" cy="72372"/>
              <a:chOff x="0" y="0"/>
              <a:chExt cx="1913890" cy="1913890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9" name="Group 139"/>
            <p:cNvGrpSpPr/>
            <p:nvPr/>
          </p:nvGrpSpPr>
          <p:grpSpPr>
            <a:xfrm>
              <a:off x="4258782" y="2354647"/>
              <a:ext cx="72372" cy="72372"/>
              <a:chOff x="0" y="0"/>
              <a:chExt cx="1913890" cy="1913890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1" name="Group 141"/>
            <p:cNvGrpSpPr/>
            <p:nvPr/>
          </p:nvGrpSpPr>
          <p:grpSpPr>
            <a:xfrm>
              <a:off x="5599" y="940092"/>
              <a:ext cx="72372" cy="72372"/>
              <a:chOff x="0" y="0"/>
              <a:chExt cx="1913890" cy="1913890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3" name="Group 143"/>
            <p:cNvGrpSpPr/>
            <p:nvPr/>
          </p:nvGrpSpPr>
          <p:grpSpPr>
            <a:xfrm>
              <a:off x="5599" y="3726838"/>
              <a:ext cx="72372" cy="72372"/>
              <a:chOff x="0" y="0"/>
              <a:chExt cx="1913890" cy="191389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5" name="Group 145"/>
            <p:cNvGrpSpPr/>
            <p:nvPr/>
          </p:nvGrpSpPr>
          <p:grpSpPr>
            <a:xfrm>
              <a:off x="5599" y="2354647"/>
              <a:ext cx="72372" cy="72372"/>
              <a:chOff x="0" y="0"/>
              <a:chExt cx="1913890" cy="1913890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7" name="Group 147"/>
            <p:cNvGrpSpPr/>
            <p:nvPr/>
          </p:nvGrpSpPr>
          <p:grpSpPr>
            <a:xfrm>
              <a:off x="5682904" y="940092"/>
              <a:ext cx="72372" cy="72372"/>
              <a:chOff x="0" y="0"/>
              <a:chExt cx="1913890" cy="191389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9" name="Group 149"/>
            <p:cNvGrpSpPr/>
            <p:nvPr/>
          </p:nvGrpSpPr>
          <p:grpSpPr>
            <a:xfrm>
              <a:off x="5682904" y="3726838"/>
              <a:ext cx="72372" cy="72372"/>
              <a:chOff x="0" y="0"/>
              <a:chExt cx="1913890" cy="1913890"/>
            </a:xfrm>
          </p:grpSpPr>
          <p:sp>
            <p:nvSpPr>
              <p:cNvPr id="150" name="Freeform 1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1" name="Group 151"/>
            <p:cNvGrpSpPr/>
            <p:nvPr/>
          </p:nvGrpSpPr>
          <p:grpSpPr>
            <a:xfrm>
              <a:off x="5682904" y="2354647"/>
              <a:ext cx="72372" cy="72372"/>
              <a:chOff x="0" y="0"/>
              <a:chExt cx="1913890" cy="1913890"/>
            </a:xfrm>
          </p:grpSpPr>
          <p:sp>
            <p:nvSpPr>
              <p:cNvPr id="152" name="Freeform 1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3" name="Group 153"/>
            <p:cNvGrpSpPr/>
            <p:nvPr/>
          </p:nvGrpSpPr>
          <p:grpSpPr>
            <a:xfrm>
              <a:off x="2844943" y="940092"/>
              <a:ext cx="72372" cy="72372"/>
              <a:chOff x="0" y="0"/>
              <a:chExt cx="1913890" cy="1913890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5" name="Group 155"/>
            <p:cNvGrpSpPr/>
            <p:nvPr/>
          </p:nvGrpSpPr>
          <p:grpSpPr>
            <a:xfrm>
              <a:off x="2844943" y="3726838"/>
              <a:ext cx="72372" cy="72372"/>
              <a:chOff x="0" y="0"/>
              <a:chExt cx="1913890" cy="1913890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7" name="Group 157"/>
            <p:cNvGrpSpPr/>
            <p:nvPr/>
          </p:nvGrpSpPr>
          <p:grpSpPr>
            <a:xfrm>
              <a:off x="2844943" y="2354647"/>
              <a:ext cx="72372" cy="72372"/>
              <a:chOff x="0" y="0"/>
              <a:chExt cx="1913890" cy="1913890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9" name="Group 159"/>
            <p:cNvGrpSpPr/>
            <p:nvPr/>
          </p:nvGrpSpPr>
          <p:grpSpPr>
            <a:xfrm>
              <a:off x="1899354" y="0"/>
              <a:ext cx="72372" cy="72372"/>
              <a:chOff x="0" y="0"/>
              <a:chExt cx="1913890" cy="191389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1" name="Group 161"/>
            <p:cNvGrpSpPr/>
            <p:nvPr/>
          </p:nvGrpSpPr>
          <p:grpSpPr>
            <a:xfrm>
              <a:off x="1899354" y="2786746"/>
              <a:ext cx="72372" cy="72372"/>
              <a:chOff x="0" y="0"/>
              <a:chExt cx="1913890" cy="1913890"/>
            </a:xfrm>
          </p:grpSpPr>
          <p:sp>
            <p:nvSpPr>
              <p:cNvPr id="162" name="Freeform 1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3" name="Group 163"/>
            <p:cNvGrpSpPr/>
            <p:nvPr/>
          </p:nvGrpSpPr>
          <p:grpSpPr>
            <a:xfrm>
              <a:off x="1899354" y="1414555"/>
              <a:ext cx="72372" cy="72372"/>
              <a:chOff x="0" y="0"/>
              <a:chExt cx="1913890" cy="191389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5" name="Group 165"/>
            <p:cNvGrpSpPr/>
            <p:nvPr/>
          </p:nvGrpSpPr>
          <p:grpSpPr>
            <a:xfrm>
              <a:off x="4738697" y="0"/>
              <a:ext cx="72372" cy="72372"/>
              <a:chOff x="0" y="0"/>
              <a:chExt cx="1913890" cy="1913890"/>
            </a:xfrm>
          </p:grpSpPr>
          <p:sp>
            <p:nvSpPr>
              <p:cNvPr id="166" name="Freeform 1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7" name="Group 167"/>
            <p:cNvGrpSpPr/>
            <p:nvPr/>
          </p:nvGrpSpPr>
          <p:grpSpPr>
            <a:xfrm>
              <a:off x="4738697" y="2786746"/>
              <a:ext cx="72372" cy="72372"/>
              <a:chOff x="0" y="0"/>
              <a:chExt cx="1913890" cy="1913890"/>
            </a:xfrm>
          </p:grpSpPr>
          <p:sp>
            <p:nvSpPr>
              <p:cNvPr id="168" name="Freeform 1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9" name="Group 169"/>
            <p:cNvGrpSpPr/>
            <p:nvPr/>
          </p:nvGrpSpPr>
          <p:grpSpPr>
            <a:xfrm>
              <a:off x="4738697" y="1414555"/>
              <a:ext cx="72372" cy="72372"/>
              <a:chOff x="0" y="0"/>
              <a:chExt cx="1913890" cy="1913890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1" name="Group 171"/>
            <p:cNvGrpSpPr/>
            <p:nvPr/>
          </p:nvGrpSpPr>
          <p:grpSpPr>
            <a:xfrm>
              <a:off x="2370261" y="469591"/>
              <a:ext cx="72372" cy="72372"/>
              <a:chOff x="0" y="0"/>
              <a:chExt cx="1913890" cy="1913890"/>
            </a:xfrm>
          </p:grpSpPr>
          <p:sp>
            <p:nvSpPr>
              <p:cNvPr id="172" name="Freeform 1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3" name="Group 173"/>
            <p:cNvGrpSpPr/>
            <p:nvPr/>
          </p:nvGrpSpPr>
          <p:grpSpPr>
            <a:xfrm>
              <a:off x="2370261" y="3256337"/>
              <a:ext cx="72372" cy="72372"/>
              <a:chOff x="0" y="0"/>
              <a:chExt cx="1913890" cy="1913890"/>
            </a:xfrm>
          </p:grpSpPr>
          <p:sp>
            <p:nvSpPr>
              <p:cNvPr id="174" name="Freeform 1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5" name="Group 175"/>
            <p:cNvGrpSpPr/>
            <p:nvPr/>
          </p:nvGrpSpPr>
          <p:grpSpPr>
            <a:xfrm>
              <a:off x="2370261" y="1884146"/>
              <a:ext cx="72372" cy="72372"/>
              <a:chOff x="0" y="0"/>
              <a:chExt cx="1913890" cy="1913890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7" name="Group 177"/>
            <p:cNvGrpSpPr/>
            <p:nvPr/>
          </p:nvGrpSpPr>
          <p:grpSpPr>
            <a:xfrm>
              <a:off x="5209605" y="469591"/>
              <a:ext cx="72372" cy="72372"/>
              <a:chOff x="0" y="0"/>
              <a:chExt cx="1913890" cy="1913890"/>
            </a:xfrm>
          </p:grpSpPr>
          <p:sp>
            <p:nvSpPr>
              <p:cNvPr id="178" name="Freeform 1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9" name="Group 179"/>
            <p:cNvGrpSpPr/>
            <p:nvPr/>
          </p:nvGrpSpPr>
          <p:grpSpPr>
            <a:xfrm>
              <a:off x="5209605" y="3256337"/>
              <a:ext cx="72372" cy="72372"/>
              <a:chOff x="0" y="0"/>
              <a:chExt cx="1913890" cy="1913890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1" name="Group 181"/>
            <p:cNvGrpSpPr/>
            <p:nvPr/>
          </p:nvGrpSpPr>
          <p:grpSpPr>
            <a:xfrm>
              <a:off x="5209605" y="1884146"/>
              <a:ext cx="72372" cy="72372"/>
              <a:chOff x="0" y="0"/>
              <a:chExt cx="1913890" cy="1913890"/>
            </a:xfrm>
          </p:grpSpPr>
          <p:sp>
            <p:nvSpPr>
              <p:cNvPr id="182" name="Freeform 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3" name="Group 183"/>
            <p:cNvGrpSpPr>
              <a:grpSpLocks noChangeAspect="1"/>
            </p:cNvGrpSpPr>
            <p:nvPr/>
          </p:nvGrpSpPr>
          <p:grpSpPr>
            <a:xfrm>
              <a:off x="947551" y="0"/>
              <a:ext cx="83570" cy="72372"/>
              <a:chOff x="0" y="0"/>
              <a:chExt cx="6350000" cy="5499100"/>
            </a:xfrm>
          </p:grpSpPr>
          <p:sp>
            <p:nvSpPr>
              <p:cNvPr id="184" name="Freeform 1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5" name="Group 185"/>
            <p:cNvGrpSpPr>
              <a:grpSpLocks noChangeAspect="1"/>
            </p:cNvGrpSpPr>
            <p:nvPr/>
          </p:nvGrpSpPr>
          <p:grpSpPr>
            <a:xfrm>
              <a:off x="947551" y="2786746"/>
              <a:ext cx="83570" cy="72372"/>
              <a:chOff x="0" y="0"/>
              <a:chExt cx="6350000" cy="5499100"/>
            </a:xfrm>
          </p:grpSpPr>
          <p:sp>
            <p:nvSpPr>
              <p:cNvPr id="186" name="Freeform 1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7" name="Group 187"/>
            <p:cNvGrpSpPr>
              <a:grpSpLocks noChangeAspect="1"/>
            </p:cNvGrpSpPr>
            <p:nvPr/>
          </p:nvGrpSpPr>
          <p:grpSpPr>
            <a:xfrm>
              <a:off x="947551" y="1414555"/>
              <a:ext cx="83570" cy="72372"/>
              <a:chOff x="0" y="0"/>
              <a:chExt cx="6350000" cy="5499100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9" name="Group 189"/>
            <p:cNvGrpSpPr>
              <a:grpSpLocks noChangeAspect="1"/>
            </p:cNvGrpSpPr>
            <p:nvPr/>
          </p:nvGrpSpPr>
          <p:grpSpPr>
            <a:xfrm>
              <a:off x="6624856" y="0"/>
              <a:ext cx="83570" cy="72372"/>
              <a:chOff x="0" y="0"/>
              <a:chExt cx="6350000" cy="5499100"/>
            </a:xfrm>
          </p:grpSpPr>
          <p:sp>
            <p:nvSpPr>
              <p:cNvPr id="190" name="Freeform 1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1" name="Group 191"/>
            <p:cNvGrpSpPr>
              <a:grpSpLocks noChangeAspect="1"/>
            </p:cNvGrpSpPr>
            <p:nvPr/>
          </p:nvGrpSpPr>
          <p:grpSpPr>
            <a:xfrm>
              <a:off x="6624856" y="2786746"/>
              <a:ext cx="83570" cy="72372"/>
              <a:chOff x="0" y="0"/>
              <a:chExt cx="6350000" cy="5499100"/>
            </a:xfrm>
          </p:grpSpPr>
          <p:sp>
            <p:nvSpPr>
              <p:cNvPr id="192" name="Freeform 1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3" name="Group 193"/>
            <p:cNvGrpSpPr>
              <a:grpSpLocks noChangeAspect="1"/>
            </p:cNvGrpSpPr>
            <p:nvPr/>
          </p:nvGrpSpPr>
          <p:grpSpPr>
            <a:xfrm>
              <a:off x="6624856" y="1414555"/>
              <a:ext cx="83570" cy="72372"/>
              <a:chOff x="0" y="0"/>
              <a:chExt cx="6350000" cy="5499100"/>
            </a:xfrm>
          </p:grpSpPr>
          <p:sp>
            <p:nvSpPr>
              <p:cNvPr id="194" name="Freeform 1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5" name="Group 195"/>
            <p:cNvGrpSpPr>
              <a:grpSpLocks noChangeAspect="1"/>
            </p:cNvGrpSpPr>
            <p:nvPr/>
          </p:nvGrpSpPr>
          <p:grpSpPr>
            <a:xfrm>
              <a:off x="3786894" y="0"/>
              <a:ext cx="83570" cy="72372"/>
              <a:chOff x="0" y="0"/>
              <a:chExt cx="6350000" cy="5499100"/>
            </a:xfrm>
          </p:grpSpPr>
          <p:sp>
            <p:nvSpPr>
              <p:cNvPr id="196" name="Freeform 1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7" name="Group 197"/>
            <p:cNvGrpSpPr>
              <a:grpSpLocks noChangeAspect="1"/>
            </p:cNvGrpSpPr>
            <p:nvPr/>
          </p:nvGrpSpPr>
          <p:grpSpPr>
            <a:xfrm>
              <a:off x="3786894" y="2786746"/>
              <a:ext cx="83570" cy="72372"/>
              <a:chOff x="0" y="0"/>
              <a:chExt cx="6350000" cy="5499100"/>
            </a:xfrm>
          </p:grpSpPr>
          <p:sp>
            <p:nvSpPr>
              <p:cNvPr id="198" name="Freeform 1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9" name="Group 199"/>
            <p:cNvGrpSpPr>
              <a:grpSpLocks noChangeAspect="1"/>
            </p:cNvGrpSpPr>
            <p:nvPr/>
          </p:nvGrpSpPr>
          <p:grpSpPr>
            <a:xfrm>
              <a:off x="3786894" y="1414555"/>
              <a:ext cx="83570" cy="72372"/>
              <a:chOff x="0" y="0"/>
              <a:chExt cx="6350000" cy="5499100"/>
            </a:xfrm>
          </p:grpSpPr>
          <p:sp>
            <p:nvSpPr>
              <p:cNvPr id="200" name="Freeform 2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1" name="Group 201"/>
            <p:cNvGrpSpPr>
              <a:grpSpLocks noChangeAspect="1"/>
            </p:cNvGrpSpPr>
            <p:nvPr/>
          </p:nvGrpSpPr>
          <p:grpSpPr>
            <a:xfrm>
              <a:off x="1418458" y="469591"/>
              <a:ext cx="83570" cy="72372"/>
              <a:chOff x="0" y="0"/>
              <a:chExt cx="6350000" cy="5499100"/>
            </a:xfrm>
          </p:grpSpPr>
          <p:sp>
            <p:nvSpPr>
              <p:cNvPr id="202" name="Freeform 2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3" name="Group 203"/>
            <p:cNvGrpSpPr>
              <a:grpSpLocks noChangeAspect="1"/>
            </p:cNvGrpSpPr>
            <p:nvPr/>
          </p:nvGrpSpPr>
          <p:grpSpPr>
            <a:xfrm>
              <a:off x="1418458" y="3256337"/>
              <a:ext cx="83570" cy="72372"/>
              <a:chOff x="0" y="0"/>
              <a:chExt cx="6350000" cy="5499100"/>
            </a:xfrm>
          </p:grpSpPr>
          <p:sp>
            <p:nvSpPr>
              <p:cNvPr id="204" name="Freeform 2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5" name="Group 205"/>
            <p:cNvGrpSpPr>
              <a:grpSpLocks noChangeAspect="1"/>
            </p:cNvGrpSpPr>
            <p:nvPr/>
          </p:nvGrpSpPr>
          <p:grpSpPr>
            <a:xfrm>
              <a:off x="1418458" y="1884146"/>
              <a:ext cx="83570" cy="72372"/>
              <a:chOff x="0" y="0"/>
              <a:chExt cx="6350000" cy="5499100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7" name="Group 207"/>
            <p:cNvGrpSpPr>
              <a:grpSpLocks noChangeAspect="1"/>
            </p:cNvGrpSpPr>
            <p:nvPr/>
          </p:nvGrpSpPr>
          <p:grpSpPr>
            <a:xfrm>
              <a:off x="4257802" y="469591"/>
              <a:ext cx="83570" cy="72372"/>
              <a:chOff x="0" y="0"/>
              <a:chExt cx="6350000" cy="5499100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9" name="Group 209"/>
            <p:cNvGrpSpPr>
              <a:grpSpLocks noChangeAspect="1"/>
            </p:cNvGrpSpPr>
            <p:nvPr/>
          </p:nvGrpSpPr>
          <p:grpSpPr>
            <a:xfrm>
              <a:off x="4257802" y="3256337"/>
              <a:ext cx="83570" cy="72372"/>
              <a:chOff x="0" y="0"/>
              <a:chExt cx="6350000" cy="5499100"/>
            </a:xfrm>
          </p:grpSpPr>
          <p:sp>
            <p:nvSpPr>
              <p:cNvPr id="210" name="Freeform 2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1" name="Group 211"/>
            <p:cNvGrpSpPr>
              <a:grpSpLocks noChangeAspect="1"/>
            </p:cNvGrpSpPr>
            <p:nvPr/>
          </p:nvGrpSpPr>
          <p:grpSpPr>
            <a:xfrm>
              <a:off x="4257802" y="1884146"/>
              <a:ext cx="83570" cy="72372"/>
              <a:chOff x="0" y="0"/>
              <a:chExt cx="6350000" cy="5499100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3" name="Group 213"/>
            <p:cNvGrpSpPr>
              <a:grpSpLocks noChangeAspect="1"/>
            </p:cNvGrpSpPr>
            <p:nvPr/>
          </p:nvGrpSpPr>
          <p:grpSpPr>
            <a:xfrm>
              <a:off x="1890414" y="940092"/>
              <a:ext cx="83570" cy="72372"/>
              <a:chOff x="0" y="0"/>
              <a:chExt cx="6350000" cy="5499100"/>
            </a:xfrm>
          </p:grpSpPr>
          <p:sp>
            <p:nvSpPr>
              <p:cNvPr id="214" name="Freeform 2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5" name="Group 215"/>
            <p:cNvGrpSpPr>
              <a:grpSpLocks noChangeAspect="1"/>
            </p:cNvGrpSpPr>
            <p:nvPr/>
          </p:nvGrpSpPr>
          <p:grpSpPr>
            <a:xfrm>
              <a:off x="1890414" y="3726838"/>
              <a:ext cx="83570" cy="72372"/>
              <a:chOff x="0" y="0"/>
              <a:chExt cx="6350000" cy="5499100"/>
            </a:xfrm>
          </p:grpSpPr>
          <p:sp>
            <p:nvSpPr>
              <p:cNvPr id="216" name="Freeform 2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7" name="Group 217"/>
            <p:cNvGrpSpPr>
              <a:grpSpLocks noChangeAspect="1"/>
            </p:cNvGrpSpPr>
            <p:nvPr/>
          </p:nvGrpSpPr>
          <p:grpSpPr>
            <a:xfrm>
              <a:off x="1890414" y="2354647"/>
              <a:ext cx="83570" cy="72372"/>
              <a:chOff x="0" y="0"/>
              <a:chExt cx="6350000" cy="5499100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9" name="Group 219"/>
            <p:cNvGrpSpPr>
              <a:grpSpLocks noChangeAspect="1"/>
            </p:cNvGrpSpPr>
            <p:nvPr/>
          </p:nvGrpSpPr>
          <p:grpSpPr>
            <a:xfrm>
              <a:off x="4729758" y="940092"/>
              <a:ext cx="83570" cy="72372"/>
              <a:chOff x="0" y="0"/>
              <a:chExt cx="6350000" cy="5499100"/>
            </a:xfrm>
          </p:grpSpPr>
          <p:sp>
            <p:nvSpPr>
              <p:cNvPr id="220" name="Freeform 2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1" name="Group 221"/>
            <p:cNvGrpSpPr>
              <a:grpSpLocks noChangeAspect="1"/>
            </p:cNvGrpSpPr>
            <p:nvPr/>
          </p:nvGrpSpPr>
          <p:grpSpPr>
            <a:xfrm>
              <a:off x="4729758" y="3726838"/>
              <a:ext cx="83570" cy="72372"/>
              <a:chOff x="0" y="0"/>
              <a:chExt cx="6350000" cy="5499100"/>
            </a:xfrm>
          </p:grpSpPr>
          <p:sp>
            <p:nvSpPr>
              <p:cNvPr id="222" name="Freeform 2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3" name="Group 223"/>
            <p:cNvGrpSpPr>
              <a:grpSpLocks noChangeAspect="1"/>
            </p:cNvGrpSpPr>
            <p:nvPr/>
          </p:nvGrpSpPr>
          <p:grpSpPr>
            <a:xfrm>
              <a:off x="4729758" y="2354647"/>
              <a:ext cx="83570" cy="72372"/>
              <a:chOff x="0" y="0"/>
              <a:chExt cx="6350000" cy="5499100"/>
            </a:xfrm>
          </p:grpSpPr>
          <p:sp>
            <p:nvSpPr>
              <p:cNvPr id="224" name="Freeform 2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5" name="Group 225"/>
            <p:cNvGrpSpPr>
              <a:grpSpLocks noChangeAspect="1"/>
            </p:cNvGrpSpPr>
            <p:nvPr/>
          </p:nvGrpSpPr>
          <p:grpSpPr>
            <a:xfrm>
              <a:off x="476575" y="940092"/>
              <a:ext cx="83570" cy="72372"/>
              <a:chOff x="0" y="0"/>
              <a:chExt cx="6350000" cy="5499100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7" name="Group 227"/>
            <p:cNvGrpSpPr>
              <a:grpSpLocks noChangeAspect="1"/>
            </p:cNvGrpSpPr>
            <p:nvPr/>
          </p:nvGrpSpPr>
          <p:grpSpPr>
            <a:xfrm>
              <a:off x="476575" y="3726838"/>
              <a:ext cx="83570" cy="72372"/>
              <a:chOff x="0" y="0"/>
              <a:chExt cx="6350000" cy="5499100"/>
            </a:xfrm>
          </p:grpSpPr>
          <p:sp>
            <p:nvSpPr>
              <p:cNvPr id="228" name="Freeform 22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9" name="Group 229"/>
            <p:cNvGrpSpPr>
              <a:grpSpLocks noChangeAspect="1"/>
            </p:cNvGrpSpPr>
            <p:nvPr/>
          </p:nvGrpSpPr>
          <p:grpSpPr>
            <a:xfrm>
              <a:off x="476575" y="2354647"/>
              <a:ext cx="83570" cy="72372"/>
              <a:chOff x="0" y="0"/>
              <a:chExt cx="6350000" cy="5499100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1" name="Group 231"/>
            <p:cNvGrpSpPr>
              <a:grpSpLocks noChangeAspect="1"/>
            </p:cNvGrpSpPr>
            <p:nvPr/>
          </p:nvGrpSpPr>
          <p:grpSpPr>
            <a:xfrm>
              <a:off x="6153880" y="940092"/>
              <a:ext cx="83570" cy="72372"/>
              <a:chOff x="0" y="0"/>
              <a:chExt cx="6350000" cy="5499100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3" name="Group 233"/>
            <p:cNvGrpSpPr>
              <a:grpSpLocks noChangeAspect="1"/>
            </p:cNvGrpSpPr>
            <p:nvPr/>
          </p:nvGrpSpPr>
          <p:grpSpPr>
            <a:xfrm>
              <a:off x="6153880" y="3726838"/>
              <a:ext cx="83570" cy="72372"/>
              <a:chOff x="0" y="0"/>
              <a:chExt cx="6350000" cy="5499100"/>
            </a:xfrm>
          </p:grpSpPr>
          <p:sp>
            <p:nvSpPr>
              <p:cNvPr id="234" name="Freeform 23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5" name="Group 235"/>
            <p:cNvGrpSpPr>
              <a:grpSpLocks noChangeAspect="1"/>
            </p:cNvGrpSpPr>
            <p:nvPr/>
          </p:nvGrpSpPr>
          <p:grpSpPr>
            <a:xfrm>
              <a:off x="6153880" y="2354647"/>
              <a:ext cx="83570" cy="72372"/>
              <a:chOff x="0" y="0"/>
              <a:chExt cx="6350000" cy="5499100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7" name="Group 237"/>
            <p:cNvGrpSpPr>
              <a:grpSpLocks noChangeAspect="1"/>
            </p:cNvGrpSpPr>
            <p:nvPr/>
          </p:nvGrpSpPr>
          <p:grpSpPr>
            <a:xfrm>
              <a:off x="3315919" y="940092"/>
              <a:ext cx="83570" cy="72372"/>
              <a:chOff x="0" y="0"/>
              <a:chExt cx="6350000" cy="5499100"/>
            </a:xfrm>
          </p:grpSpPr>
          <p:sp>
            <p:nvSpPr>
              <p:cNvPr id="238" name="Freeform 23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9" name="Group 239"/>
            <p:cNvGrpSpPr>
              <a:grpSpLocks noChangeAspect="1"/>
            </p:cNvGrpSpPr>
            <p:nvPr/>
          </p:nvGrpSpPr>
          <p:grpSpPr>
            <a:xfrm>
              <a:off x="3315919" y="3726838"/>
              <a:ext cx="83570" cy="72372"/>
              <a:chOff x="0" y="0"/>
              <a:chExt cx="6350000" cy="5499100"/>
            </a:xfrm>
          </p:grpSpPr>
          <p:sp>
            <p:nvSpPr>
              <p:cNvPr id="240" name="Freeform 24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1" name="Group 241"/>
            <p:cNvGrpSpPr>
              <a:grpSpLocks noChangeAspect="1"/>
            </p:cNvGrpSpPr>
            <p:nvPr/>
          </p:nvGrpSpPr>
          <p:grpSpPr>
            <a:xfrm>
              <a:off x="3315919" y="2354647"/>
              <a:ext cx="83570" cy="72372"/>
              <a:chOff x="0" y="0"/>
              <a:chExt cx="6350000" cy="549910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3" name="Group 243"/>
            <p:cNvGrpSpPr>
              <a:grpSpLocks noChangeAspect="1"/>
            </p:cNvGrpSpPr>
            <p:nvPr/>
          </p:nvGrpSpPr>
          <p:grpSpPr>
            <a:xfrm>
              <a:off x="2370330" y="0"/>
              <a:ext cx="83570" cy="72372"/>
              <a:chOff x="0" y="0"/>
              <a:chExt cx="6350000" cy="5499100"/>
            </a:xfrm>
          </p:grpSpPr>
          <p:sp>
            <p:nvSpPr>
              <p:cNvPr id="244" name="Freeform 24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5" name="Group 245"/>
            <p:cNvGrpSpPr>
              <a:grpSpLocks noChangeAspect="1"/>
            </p:cNvGrpSpPr>
            <p:nvPr/>
          </p:nvGrpSpPr>
          <p:grpSpPr>
            <a:xfrm>
              <a:off x="2370330" y="2786746"/>
              <a:ext cx="83570" cy="72372"/>
              <a:chOff x="0" y="0"/>
              <a:chExt cx="6350000" cy="5499100"/>
            </a:xfrm>
          </p:grpSpPr>
          <p:sp>
            <p:nvSpPr>
              <p:cNvPr id="246" name="Freeform 2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7" name="Group 247"/>
            <p:cNvGrpSpPr>
              <a:grpSpLocks noChangeAspect="1"/>
            </p:cNvGrpSpPr>
            <p:nvPr/>
          </p:nvGrpSpPr>
          <p:grpSpPr>
            <a:xfrm>
              <a:off x="2370330" y="1414555"/>
              <a:ext cx="83570" cy="72372"/>
              <a:chOff x="0" y="0"/>
              <a:chExt cx="6350000" cy="5499100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49" name="Group 249"/>
            <p:cNvGrpSpPr>
              <a:grpSpLocks noChangeAspect="1"/>
            </p:cNvGrpSpPr>
            <p:nvPr/>
          </p:nvGrpSpPr>
          <p:grpSpPr>
            <a:xfrm>
              <a:off x="5209673" y="0"/>
              <a:ext cx="83570" cy="72372"/>
              <a:chOff x="0" y="0"/>
              <a:chExt cx="6350000" cy="5499100"/>
            </a:xfrm>
          </p:grpSpPr>
          <p:sp>
            <p:nvSpPr>
              <p:cNvPr id="250" name="Freeform 2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1" name="Group 251"/>
            <p:cNvGrpSpPr>
              <a:grpSpLocks noChangeAspect="1"/>
            </p:cNvGrpSpPr>
            <p:nvPr/>
          </p:nvGrpSpPr>
          <p:grpSpPr>
            <a:xfrm>
              <a:off x="5209673" y="2786746"/>
              <a:ext cx="83570" cy="72372"/>
              <a:chOff x="0" y="0"/>
              <a:chExt cx="6350000" cy="5499100"/>
            </a:xfrm>
          </p:grpSpPr>
          <p:sp>
            <p:nvSpPr>
              <p:cNvPr id="252" name="Freeform 2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3" name="Group 253"/>
            <p:cNvGrpSpPr>
              <a:grpSpLocks noChangeAspect="1"/>
            </p:cNvGrpSpPr>
            <p:nvPr/>
          </p:nvGrpSpPr>
          <p:grpSpPr>
            <a:xfrm>
              <a:off x="5209673" y="1414555"/>
              <a:ext cx="83570" cy="72372"/>
              <a:chOff x="0" y="0"/>
              <a:chExt cx="6350000" cy="5499100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5" name="Group 255"/>
            <p:cNvGrpSpPr>
              <a:grpSpLocks noChangeAspect="1"/>
            </p:cNvGrpSpPr>
            <p:nvPr/>
          </p:nvGrpSpPr>
          <p:grpSpPr>
            <a:xfrm>
              <a:off x="0" y="469591"/>
              <a:ext cx="83570" cy="72372"/>
              <a:chOff x="0" y="0"/>
              <a:chExt cx="6350000" cy="5499100"/>
            </a:xfrm>
          </p:grpSpPr>
          <p:sp>
            <p:nvSpPr>
              <p:cNvPr id="256" name="Freeform 2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7" name="Group 257"/>
            <p:cNvGrpSpPr>
              <a:grpSpLocks noChangeAspect="1"/>
            </p:cNvGrpSpPr>
            <p:nvPr/>
          </p:nvGrpSpPr>
          <p:grpSpPr>
            <a:xfrm>
              <a:off x="0" y="3256337"/>
              <a:ext cx="83570" cy="72372"/>
              <a:chOff x="0" y="0"/>
              <a:chExt cx="6350000" cy="5499100"/>
            </a:xfrm>
          </p:grpSpPr>
          <p:sp>
            <p:nvSpPr>
              <p:cNvPr id="258" name="Freeform 2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9" name="Group 259"/>
            <p:cNvGrpSpPr>
              <a:grpSpLocks noChangeAspect="1"/>
            </p:cNvGrpSpPr>
            <p:nvPr/>
          </p:nvGrpSpPr>
          <p:grpSpPr>
            <a:xfrm>
              <a:off x="0" y="1884146"/>
              <a:ext cx="83570" cy="72372"/>
              <a:chOff x="0" y="0"/>
              <a:chExt cx="6350000" cy="5499100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1" name="Group 261"/>
            <p:cNvGrpSpPr>
              <a:grpSpLocks noChangeAspect="1"/>
            </p:cNvGrpSpPr>
            <p:nvPr/>
          </p:nvGrpSpPr>
          <p:grpSpPr>
            <a:xfrm>
              <a:off x="5677305" y="469591"/>
              <a:ext cx="83570" cy="72372"/>
              <a:chOff x="0" y="0"/>
              <a:chExt cx="6350000" cy="5499100"/>
            </a:xfrm>
          </p:grpSpPr>
          <p:sp>
            <p:nvSpPr>
              <p:cNvPr id="262" name="Freeform 2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3" name="Group 263"/>
            <p:cNvGrpSpPr>
              <a:grpSpLocks noChangeAspect="1"/>
            </p:cNvGrpSpPr>
            <p:nvPr/>
          </p:nvGrpSpPr>
          <p:grpSpPr>
            <a:xfrm>
              <a:off x="5677305" y="3256337"/>
              <a:ext cx="83570" cy="72372"/>
              <a:chOff x="0" y="0"/>
              <a:chExt cx="6350000" cy="5499100"/>
            </a:xfrm>
          </p:grpSpPr>
          <p:sp>
            <p:nvSpPr>
              <p:cNvPr id="264" name="Freeform 2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5" name="Group 265"/>
            <p:cNvGrpSpPr>
              <a:grpSpLocks noChangeAspect="1"/>
            </p:cNvGrpSpPr>
            <p:nvPr/>
          </p:nvGrpSpPr>
          <p:grpSpPr>
            <a:xfrm>
              <a:off x="5677305" y="1884146"/>
              <a:ext cx="83570" cy="72372"/>
              <a:chOff x="0" y="0"/>
              <a:chExt cx="6350000" cy="5499100"/>
            </a:xfrm>
          </p:grpSpPr>
          <p:sp>
            <p:nvSpPr>
              <p:cNvPr id="266" name="Freeform 2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7" name="Group 267"/>
            <p:cNvGrpSpPr>
              <a:grpSpLocks noChangeAspect="1"/>
            </p:cNvGrpSpPr>
            <p:nvPr/>
          </p:nvGrpSpPr>
          <p:grpSpPr>
            <a:xfrm>
              <a:off x="2839344" y="469591"/>
              <a:ext cx="83570" cy="72372"/>
              <a:chOff x="0" y="0"/>
              <a:chExt cx="6350000" cy="5499100"/>
            </a:xfrm>
          </p:grpSpPr>
          <p:sp>
            <p:nvSpPr>
              <p:cNvPr id="268" name="Freeform 2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9" name="Group 269"/>
            <p:cNvGrpSpPr>
              <a:grpSpLocks noChangeAspect="1"/>
            </p:cNvGrpSpPr>
            <p:nvPr/>
          </p:nvGrpSpPr>
          <p:grpSpPr>
            <a:xfrm>
              <a:off x="2839344" y="3256337"/>
              <a:ext cx="83570" cy="72372"/>
              <a:chOff x="0" y="0"/>
              <a:chExt cx="6350000" cy="5499100"/>
            </a:xfrm>
          </p:grpSpPr>
          <p:sp>
            <p:nvSpPr>
              <p:cNvPr id="270" name="Freeform 2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71" name="Group 271"/>
            <p:cNvGrpSpPr>
              <a:grpSpLocks noChangeAspect="1"/>
            </p:cNvGrpSpPr>
            <p:nvPr/>
          </p:nvGrpSpPr>
          <p:grpSpPr>
            <a:xfrm>
              <a:off x="2839344" y="1884146"/>
              <a:ext cx="83570" cy="72372"/>
              <a:chOff x="0" y="0"/>
              <a:chExt cx="6350000" cy="5499100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73" name="AutoShape 273"/>
          <p:cNvSpPr/>
          <p:nvPr/>
        </p:nvSpPr>
        <p:spPr>
          <a:xfrm>
            <a:off x="-387129" y="1799717"/>
            <a:ext cx="3403397" cy="591596"/>
          </a:xfrm>
          <a:prstGeom prst="rect">
            <a:avLst/>
          </a:prstGeom>
          <a:solidFill>
            <a:srgbClr val="FF5757"/>
          </a:solidFill>
        </p:spPr>
      </p:sp>
      <p:grpSp>
        <p:nvGrpSpPr>
          <p:cNvPr id="274" name="Group 274"/>
          <p:cNvGrpSpPr/>
          <p:nvPr/>
        </p:nvGrpSpPr>
        <p:grpSpPr>
          <a:xfrm>
            <a:off x="-1030493" y="2066940"/>
            <a:ext cx="9369495" cy="8455538"/>
            <a:chOff x="0" y="0"/>
            <a:chExt cx="3169434" cy="2860268"/>
          </a:xfrm>
        </p:grpSpPr>
        <p:sp>
          <p:nvSpPr>
            <p:cNvPr id="275" name="Freeform 275"/>
            <p:cNvSpPr/>
            <p:nvPr/>
          </p:nvSpPr>
          <p:spPr>
            <a:xfrm>
              <a:off x="0" y="0"/>
              <a:ext cx="3169434" cy="2860268"/>
            </a:xfrm>
            <a:custGeom>
              <a:avLst/>
              <a:gdLst/>
              <a:ahLst/>
              <a:cxnLst/>
              <a:rect l="l" t="t" r="r" b="b"/>
              <a:pathLst>
                <a:path w="3169434" h="2860268">
                  <a:moveTo>
                    <a:pt x="0" y="0"/>
                  </a:moveTo>
                  <a:lnTo>
                    <a:pt x="3169434" y="0"/>
                  </a:lnTo>
                  <a:lnTo>
                    <a:pt x="3169434" y="2860268"/>
                  </a:lnTo>
                  <a:lnTo>
                    <a:pt x="0" y="286026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6" name="Group 276"/>
          <p:cNvGrpSpPr/>
          <p:nvPr/>
        </p:nvGrpSpPr>
        <p:grpSpPr>
          <a:xfrm>
            <a:off x="8057016" y="2059856"/>
            <a:ext cx="10123412" cy="8247939"/>
            <a:chOff x="0" y="0"/>
            <a:chExt cx="3424463" cy="2790043"/>
          </a:xfrm>
        </p:grpSpPr>
        <p:sp>
          <p:nvSpPr>
            <p:cNvPr id="277" name="Freeform 277"/>
            <p:cNvSpPr/>
            <p:nvPr/>
          </p:nvSpPr>
          <p:spPr>
            <a:xfrm>
              <a:off x="0" y="0"/>
              <a:ext cx="3424463" cy="2790043"/>
            </a:xfrm>
            <a:custGeom>
              <a:avLst/>
              <a:gdLst/>
              <a:ahLst/>
              <a:cxnLst/>
              <a:rect l="l" t="t" r="r" b="b"/>
              <a:pathLst>
                <a:path w="3424463" h="2790043">
                  <a:moveTo>
                    <a:pt x="0" y="0"/>
                  </a:moveTo>
                  <a:lnTo>
                    <a:pt x="3424463" y="0"/>
                  </a:lnTo>
                  <a:lnTo>
                    <a:pt x="3424463" y="2790043"/>
                  </a:lnTo>
                  <a:lnTo>
                    <a:pt x="0" y="279004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8" name="Group 278"/>
          <p:cNvGrpSpPr/>
          <p:nvPr/>
        </p:nvGrpSpPr>
        <p:grpSpPr>
          <a:xfrm>
            <a:off x="7866516" y="-226856"/>
            <a:ext cx="10719556" cy="2105793"/>
            <a:chOff x="0" y="0"/>
            <a:chExt cx="3626121" cy="712330"/>
          </a:xfrm>
        </p:grpSpPr>
        <p:sp>
          <p:nvSpPr>
            <p:cNvPr id="279" name="Freeform 279"/>
            <p:cNvSpPr/>
            <p:nvPr/>
          </p:nvSpPr>
          <p:spPr>
            <a:xfrm>
              <a:off x="0" y="0"/>
              <a:ext cx="3626121" cy="712330"/>
            </a:xfrm>
            <a:custGeom>
              <a:avLst/>
              <a:gdLst/>
              <a:ahLst/>
              <a:cxnLst/>
              <a:rect l="l" t="t" r="r" b="b"/>
              <a:pathLst>
                <a:path w="3626121" h="712330">
                  <a:moveTo>
                    <a:pt x="0" y="0"/>
                  </a:moveTo>
                  <a:lnTo>
                    <a:pt x="3626121" y="0"/>
                  </a:lnTo>
                  <a:lnTo>
                    <a:pt x="3626121" y="712330"/>
                  </a:lnTo>
                  <a:lnTo>
                    <a:pt x="0" y="712330"/>
                  </a:lnTo>
                  <a:close/>
                </a:path>
              </a:pathLst>
            </a:custGeom>
            <a:solidFill>
              <a:srgbClr val="3B607B"/>
            </a:solidFill>
          </p:spPr>
        </p:sp>
      </p:grpSp>
      <p:grpSp>
        <p:nvGrpSpPr>
          <p:cNvPr id="280" name="Group 280"/>
          <p:cNvGrpSpPr/>
          <p:nvPr/>
        </p:nvGrpSpPr>
        <p:grpSpPr>
          <a:xfrm>
            <a:off x="8057016" y="-401326"/>
            <a:ext cx="10719556" cy="2105793"/>
            <a:chOff x="0" y="0"/>
            <a:chExt cx="3626121" cy="712330"/>
          </a:xfrm>
        </p:grpSpPr>
        <p:sp>
          <p:nvSpPr>
            <p:cNvPr id="281" name="Freeform 281"/>
            <p:cNvSpPr/>
            <p:nvPr/>
          </p:nvSpPr>
          <p:spPr>
            <a:xfrm>
              <a:off x="0" y="0"/>
              <a:ext cx="3626121" cy="712330"/>
            </a:xfrm>
            <a:custGeom>
              <a:avLst/>
              <a:gdLst/>
              <a:ahLst/>
              <a:cxnLst/>
              <a:rect l="l" t="t" r="r" b="b"/>
              <a:pathLst>
                <a:path w="3626121" h="712330">
                  <a:moveTo>
                    <a:pt x="0" y="0"/>
                  </a:moveTo>
                  <a:lnTo>
                    <a:pt x="3626121" y="0"/>
                  </a:lnTo>
                  <a:lnTo>
                    <a:pt x="3626121" y="712330"/>
                  </a:lnTo>
                  <a:lnTo>
                    <a:pt x="0" y="7123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2" name="Freeform 282"/>
          <p:cNvSpPr/>
          <p:nvPr/>
        </p:nvSpPr>
        <p:spPr>
          <a:xfrm>
            <a:off x="8407961" y="238229"/>
            <a:ext cx="9636666" cy="1215634"/>
          </a:xfrm>
          <a:custGeom>
            <a:avLst/>
            <a:gdLst/>
            <a:ahLst/>
            <a:cxnLst/>
            <a:rect l="l" t="t" r="r" b="b"/>
            <a:pathLst>
              <a:path w="9636666" h="1215634">
                <a:moveTo>
                  <a:pt x="0" y="0"/>
                </a:moveTo>
                <a:lnTo>
                  <a:pt x="9636666" y="0"/>
                </a:lnTo>
                <a:lnTo>
                  <a:pt x="9636666" y="1215634"/>
                </a:lnTo>
                <a:lnTo>
                  <a:pt x="0" y="121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83" name="Group 283"/>
          <p:cNvGrpSpPr/>
          <p:nvPr/>
        </p:nvGrpSpPr>
        <p:grpSpPr>
          <a:xfrm>
            <a:off x="14792325" y="2057442"/>
            <a:ext cx="5657850" cy="8610600"/>
            <a:chOff x="0" y="0"/>
            <a:chExt cx="1913890" cy="2912721"/>
          </a:xfrm>
        </p:grpSpPr>
        <p:sp>
          <p:nvSpPr>
            <p:cNvPr id="284" name="Freeform 284"/>
            <p:cNvSpPr/>
            <p:nvPr/>
          </p:nvSpPr>
          <p:spPr>
            <a:xfrm>
              <a:off x="0" y="0"/>
              <a:ext cx="1913890" cy="2912721"/>
            </a:xfrm>
            <a:custGeom>
              <a:avLst/>
              <a:gdLst/>
              <a:ahLst/>
              <a:cxnLst/>
              <a:rect l="l" t="t" r="r" b="b"/>
              <a:pathLst>
                <a:path w="1913890" h="2912721">
                  <a:moveTo>
                    <a:pt x="0" y="0"/>
                  </a:moveTo>
                  <a:lnTo>
                    <a:pt x="1913890" y="0"/>
                  </a:lnTo>
                  <a:lnTo>
                    <a:pt x="1913890" y="2912721"/>
                  </a:lnTo>
                  <a:lnTo>
                    <a:pt x="0" y="2912721"/>
                  </a:lnTo>
                  <a:close/>
                </a:path>
              </a:pathLst>
            </a:custGeom>
            <a:solidFill>
              <a:srgbClr val="3B607B"/>
            </a:solidFill>
          </p:spPr>
        </p:sp>
      </p:grpSp>
      <p:sp>
        <p:nvSpPr>
          <p:cNvPr id="285" name="Freeform 285"/>
          <p:cNvSpPr/>
          <p:nvPr/>
        </p:nvSpPr>
        <p:spPr>
          <a:xfrm>
            <a:off x="6078355" y="1878936"/>
            <a:ext cx="9142749" cy="8408064"/>
          </a:xfrm>
          <a:custGeom>
            <a:avLst/>
            <a:gdLst/>
            <a:ahLst/>
            <a:cxnLst/>
            <a:rect l="l" t="t" r="r" b="b"/>
            <a:pathLst>
              <a:path w="9142749" h="8408064">
                <a:moveTo>
                  <a:pt x="0" y="0"/>
                </a:moveTo>
                <a:lnTo>
                  <a:pt x="9142749" y="0"/>
                </a:lnTo>
                <a:lnTo>
                  <a:pt x="9142749" y="8408064"/>
                </a:lnTo>
                <a:lnTo>
                  <a:pt x="0" y="84080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85" t="-756" r="-578" b="-932"/>
            </a:stretch>
          </a:blipFill>
        </p:spPr>
      </p:sp>
      <p:sp>
        <p:nvSpPr>
          <p:cNvPr id="286" name="TextBox 286"/>
          <p:cNvSpPr txBox="1"/>
          <p:nvPr/>
        </p:nvSpPr>
        <p:spPr>
          <a:xfrm>
            <a:off x="-511735" y="121314"/>
            <a:ext cx="6704657" cy="1757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11"/>
              </a:lnSpc>
            </a:pPr>
            <a:r>
              <a:rPr lang="en-US" sz="11209">
                <a:solidFill>
                  <a:srgbClr val="3B607B"/>
                </a:solidFill>
                <a:latin typeface="League Spartan Bold"/>
              </a:rPr>
              <a:t>Dental</a:t>
            </a:r>
          </a:p>
        </p:txBody>
      </p:sp>
      <p:sp>
        <p:nvSpPr>
          <p:cNvPr id="287" name="TextBox 287"/>
          <p:cNvSpPr txBox="1"/>
          <p:nvPr/>
        </p:nvSpPr>
        <p:spPr>
          <a:xfrm>
            <a:off x="117639" y="3224941"/>
            <a:ext cx="6516939" cy="246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8928" lvl="1" indent="-279464">
              <a:lnSpc>
                <a:spcPts val="3986"/>
              </a:lnSpc>
              <a:buFont typeface="Arial"/>
              <a:buChar char="•"/>
            </a:pPr>
            <a:r>
              <a:rPr lang="en-US" sz="2588" spc="2">
                <a:solidFill>
                  <a:srgbClr val="1B1B1B"/>
                </a:solidFill>
                <a:latin typeface="Articulat"/>
              </a:rPr>
              <a:t>Only Willamette Providers &amp; Clinics</a:t>
            </a:r>
          </a:p>
          <a:p>
            <a:pPr marL="558928" lvl="1" indent="-279464">
              <a:lnSpc>
                <a:spcPts val="3986"/>
              </a:lnSpc>
              <a:buFont typeface="Arial"/>
              <a:buChar char="•"/>
            </a:pPr>
            <a:r>
              <a:rPr lang="en-US" sz="2588" spc="2">
                <a:solidFill>
                  <a:srgbClr val="1B1B1B"/>
                </a:solidFill>
                <a:latin typeface="Articulat"/>
              </a:rPr>
              <a:t>No Annual Maximum</a:t>
            </a:r>
          </a:p>
          <a:p>
            <a:pPr marL="558928" lvl="1" indent="-279464">
              <a:lnSpc>
                <a:spcPts val="3986"/>
              </a:lnSpc>
              <a:buFont typeface="Arial"/>
              <a:buChar char="•"/>
            </a:pPr>
            <a:r>
              <a:rPr lang="en-US" sz="2588" spc="2">
                <a:solidFill>
                  <a:srgbClr val="1B1B1B"/>
                </a:solidFill>
                <a:latin typeface="Articulat"/>
              </a:rPr>
              <a:t>No Deductible</a:t>
            </a:r>
          </a:p>
          <a:p>
            <a:pPr marL="558927" lvl="1" indent="-279464">
              <a:lnSpc>
                <a:spcPts val="3986"/>
              </a:lnSpc>
              <a:buFont typeface="Arial"/>
              <a:buChar char="•"/>
            </a:pPr>
            <a:r>
              <a:rPr lang="en-US" sz="2588" spc="2">
                <a:solidFill>
                  <a:srgbClr val="1B1B1B"/>
                </a:solidFill>
                <a:latin typeface="Articulat"/>
              </a:rPr>
              <a:t>Most Office Visits covered with </a:t>
            </a:r>
          </a:p>
          <a:p>
            <a:pPr>
              <a:lnSpc>
                <a:spcPts val="3986"/>
              </a:lnSpc>
            </a:pPr>
            <a:r>
              <a:rPr lang="en-US" sz="2588" spc="2">
                <a:solidFill>
                  <a:srgbClr val="1B1B1B"/>
                </a:solidFill>
                <a:latin typeface="Articulat"/>
              </a:rPr>
              <a:t>$10 Copay</a:t>
            </a:r>
          </a:p>
        </p:txBody>
      </p:sp>
      <p:sp>
        <p:nvSpPr>
          <p:cNvPr id="288" name="TextBox 288"/>
          <p:cNvSpPr txBox="1"/>
          <p:nvPr/>
        </p:nvSpPr>
        <p:spPr>
          <a:xfrm>
            <a:off x="117639" y="2573326"/>
            <a:ext cx="6062187" cy="63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1"/>
              </a:lnSpc>
            </a:pPr>
            <a:r>
              <a:rPr lang="en-US" sz="3978" spc="3">
                <a:solidFill>
                  <a:srgbClr val="1B1B1B"/>
                </a:solidFill>
                <a:latin typeface="League Spartan Bold"/>
              </a:rPr>
              <a:t>[ Overview ]</a:t>
            </a:r>
          </a:p>
        </p:txBody>
      </p:sp>
      <p:sp>
        <p:nvSpPr>
          <p:cNvPr id="289" name="TextBox 289"/>
          <p:cNvSpPr txBox="1"/>
          <p:nvPr/>
        </p:nvSpPr>
        <p:spPr>
          <a:xfrm>
            <a:off x="389619" y="6214164"/>
            <a:ext cx="5972977" cy="1533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42"/>
              </a:lnSpc>
            </a:pPr>
            <a:r>
              <a:rPr lang="en-US" sz="2588" spc="2">
                <a:solidFill>
                  <a:srgbClr val="1B1B1B"/>
                </a:solidFill>
                <a:latin typeface="Articulat Bold"/>
              </a:rPr>
              <a:t>| Local Locations |</a:t>
            </a:r>
          </a:p>
          <a:p>
            <a:pPr marL="558928" lvl="1" indent="-279464" algn="just">
              <a:lnSpc>
                <a:spcPts val="4142"/>
              </a:lnSpc>
              <a:buFont typeface="Arial"/>
              <a:buChar char="•"/>
            </a:pPr>
            <a:r>
              <a:rPr lang="en-US" sz="2588" spc="2">
                <a:solidFill>
                  <a:srgbClr val="1B1B1B"/>
                </a:solidFill>
                <a:latin typeface="Articulat"/>
              </a:rPr>
              <a:t>Silverdale</a:t>
            </a:r>
          </a:p>
          <a:p>
            <a:pPr marL="558928" lvl="1" indent="-279464" algn="just">
              <a:lnSpc>
                <a:spcPts val="4142"/>
              </a:lnSpc>
              <a:buFont typeface="Arial"/>
              <a:buChar char="•"/>
            </a:pPr>
            <a:r>
              <a:rPr lang="en-US" sz="2588" spc="2">
                <a:solidFill>
                  <a:srgbClr val="1B1B1B"/>
                </a:solidFill>
                <a:latin typeface="Articulat"/>
              </a:rPr>
              <a:t>Tacoma</a:t>
            </a:r>
          </a:p>
        </p:txBody>
      </p:sp>
      <p:grpSp>
        <p:nvGrpSpPr>
          <p:cNvPr id="290" name="Group 290"/>
          <p:cNvGrpSpPr/>
          <p:nvPr/>
        </p:nvGrpSpPr>
        <p:grpSpPr>
          <a:xfrm>
            <a:off x="16513223" y="3026130"/>
            <a:ext cx="3320507" cy="8044740"/>
            <a:chOff x="0" y="0"/>
            <a:chExt cx="4427342" cy="10726320"/>
          </a:xfrm>
        </p:grpSpPr>
        <p:grpSp>
          <p:nvGrpSpPr>
            <p:cNvPr id="291" name="Group 291"/>
            <p:cNvGrpSpPr/>
            <p:nvPr/>
          </p:nvGrpSpPr>
          <p:grpSpPr>
            <a:xfrm>
              <a:off x="6405" y="0"/>
              <a:ext cx="82785" cy="82785"/>
              <a:chOff x="0" y="0"/>
              <a:chExt cx="6350000" cy="6350000"/>
            </a:xfrm>
          </p:grpSpPr>
          <p:sp>
            <p:nvSpPr>
              <p:cNvPr id="292" name="Freeform 29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93" name="Group 293"/>
            <p:cNvGrpSpPr/>
            <p:nvPr/>
          </p:nvGrpSpPr>
          <p:grpSpPr>
            <a:xfrm>
              <a:off x="6405" y="6380485"/>
              <a:ext cx="82785" cy="82785"/>
              <a:chOff x="0" y="0"/>
              <a:chExt cx="6350000" cy="6350000"/>
            </a:xfrm>
          </p:grpSpPr>
          <p:sp>
            <p:nvSpPr>
              <p:cNvPr id="294" name="Freeform 29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95" name="Group 295"/>
            <p:cNvGrpSpPr/>
            <p:nvPr/>
          </p:nvGrpSpPr>
          <p:grpSpPr>
            <a:xfrm>
              <a:off x="6405" y="3187700"/>
              <a:ext cx="82785" cy="82785"/>
              <a:chOff x="0" y="0"/>
              <a:chExt cx="6350000" cy="6350000"/>
            </a:xfrm>
          </p:grpSpPr>
          <p:sp>
            <p:nvSpPr>
              <p:cNvPr id="296" name="Freeform 29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97" name="Group 297"/>
            <p:cNvGrpSpPr/>
            <p:nvPr/>
          </p:nvGrpSpPr>
          <p:grpSpPr>
            <a:xfrm>
              <a:off x="6405" y="9568185"/>
              <a:ext cx="82785" cy="82785"/>
              <a:chOff x="0" y="0"/>
              <a:chExt cx="6350000" cy="6350000"/>
            </a:xfrm>
          </p:grpSpPr>
          <p:sp>
            <p:nvSpPr>
              <p:cNvPr id="298" name="Freeform 29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99" name="Group 299"/>
            <p:cNvGrpSpPr/>
            <p:nvPr/>
          </p:nvGrpSpPr>
          <p:grpSpPr>
            <a:xfrm>
              <a:off x="6405" y="1618080"/>
              <a:ext cx="82785" cy="82785"/>
              <a:chOff x="0" y="0"/>
              <a:chExt cx="6350000" cy="6350000"/>
            </a:xfrm>
          </p:grpSpPr>
          <p:sp>
            <p:nvSpPr>
              <p:cNvPr id="300" name="Freeform 30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1" name="Group 301"/>
            <p:cNvGrpSpPr/>
            <p:nvPr/>
          </p:nvGrpSpPr>
          <p:grpSpPr>
            <a:xfrm>
              <a:off x="6405" y="7998564"/>
              <a:ext cx="82785" cy="82785"/>
              <a:chOff x="0" y="0"/>
              <a:chExt cx="6350000" cy="6350000"/>
            </a:xfrm>
          </p:grpSpPr>
          <p:sp>
            <p:nvSpPr>
              <p:cNvPr id="302" name="Freeform 30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3" name="Group 303"/>
            <p:cNvGrpSpPr/>
            <p:nvPr/>
          </p:nvGrpSpPr>
          <p:grpSpPr>
            <a:xfrm>
              <a:off x="6405" y="4805780"/>
              <a:ext cx="82785" cy="82785"/>
              <a:chOff x="0" y="0"/>
              <a:chExt cx="6350000" cy="6350000"/>
            </a:xfrm>
          </p:grpSpPr>
          <p:sp>
            <p:nvSpPr>
              <p:cNvPr id="304" name="Freeform 30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5" name="Group 305"/>
            <p:cNvGrpSpPr/>
            <p:nvPr/>
          </p:nvGrpSpPr>
          <p:grpSpPr>
            <a:xfrm>
              <a:off x="3254270" y="0"/>
              <a:ext cx="82785" cy="82785"/>
              <a:chOff x="0" y="0"/>
              <a:chExt cx="6350000" cy="6350000"/>
            </a:xfrm>
          </p:grpSpPr>
          <p:sp>
            <p:nvSpPr>
              <p:cNvPr id="306" name="Freeform 30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7" name="Group 307"/>
            <p:cNvGrpSpPr/>
            <p:nvPr/>
          </p:nvGrpSpPr>
          <p:grpSpPr>
            <a:xfrm>
              <a:off x="3254270" y="6380485"/>
              <a:ext cx="82785" cy="82785"/>
              <a:chOff x="0" y="0"/>
              <a:chExt cx="6350000" cy="6350000"/>
            </a:xfrm>
          </p:grpSpPr>
          <p:sp>
            <p:nvSpPr>
              <p:cNvPr id="308" name="Freeform 30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9" name="Group 309"/>
            <p:cNvGrpSpPr/>
            <p:nvPr/>
          </p:nvGrpSpPr>
          <p:grpSpPr>
            <a:xfrm>
              <a:off x="3254270" y="3187700"/>
              <a:ext cx="82785" cy="82785"/>
              <a:chOff x="0" y="0"/>
              <a:chExt cx="6350000" cy="6350000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11" name="Group 311"/>
            <p:cNvGrpSpPr/>
            <p:nvPr/>
          </p:nvGrpSpPr>
          <p:grpSpPr>
            <a:xfrm>
              <a:off x="3254270" y="9568185"/>
              <a:ext cx="82785" cy="82785"/>
              <a:chOff x="0" y="0"/>
              <a:chExt cx="6350000" cy="6350000"/>
            </a:xfrm>
          </p:grpSpPr>
          <p:sp>
            <p:nvSpPr>
              <p:cNvPr id="312" name="Freeform 3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13" name="Group 313"/>
            <p:cNvGrpSpPr/>
            <p:nvPr/>
          </p:nvGrpSpPr>
          <p:grpSpPr>
            <a:xfrm>
              <a:off x="3254270" y="1618080"/>
              <a:ext cx="82785" cy="82785"/>
              <a:chOff x="0" y="0"/>
              <a:chExt cx="6350000" cy="6350000"/>
            </a:xfrm>
          </p:grpSpPr>
          <p:sp>
            <p:nvSpPr>
              <p:cNvPr id="314" name="Freeform 3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15" name="Group 315"/>
            <p:cNvGrpSpPr/>
            <p:nvPr/>
          </p:nvGrpSpPr>
          <p:grpSpPr>
            <a:xfrm>
              <a:off x="3254270" y="7998564"/>
              <a:ext cx="82785" cy="82785"/>
              <a:chOff x="0" y="0"/>
              <a:chExt cx="6350000" cy="6350000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17" name="Group 317"/>
            <p:cNvGrpSpPr/>
            <p:nvPr/>
          </p:nvGrpSpPr>
          <p:grpSpPr>
            <a:xfrm>
              <a:off x="3254270" y="4805780"/>
              <a:ext cx="82785" cy="82785"/>
              <a:chOff x="0" y="0"/>
              <a:chExt cx="6350000" cy="6350000"/>
            </a:xfrm>
          </p:grpSpPr>
          <p:sp>
            <p:nvSpPr>
              <p:cNvPr id="318" name="Freeform 3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19" name="Group 319"/>
            <p:cNvGrpSpPr/>
            <p:nvPr/>
          </p:nvGrpSpPr>
          <p:grpSpPr>
            <a:xfrm>
              <a:off x="545066" y="537155"/>
              <a:ext cx="82785" cy="82785"/>
              <a:chOff x="0" y="0"/>
              <a:chExt cx="6350000" cy="6350000"/>
            </a:xfrm>
          </p:grpSpPr>
          <p:sp>
            <p:nvSpPr>
              <p:cNvPr id="320" name="Freeform 3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1" name="Group 321"/>
            <p:cNvGrpSpPr/>
            <p:nvPr/>
          </p:nvGrpSpPr>
          <p:grpSpPr>
            <a:xfrm>
              <a:off x="545066" y="6917640"/>
              <a:ext cx="82785" cy="82785"/>
              <a:chOff x="0" y="0"/>
              <a:chExt cx="6350000" cy="6350000"/>
            </a:xfrm>
          </p:grpSpPr>
          <p:sp>
            <p:nvSpPr>
              <p:cNvPr id="322" name="Freeform 3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3" name="Group 323"/>
            <p:cNvGrpSpPr/>
            <p:nvPr/>
          </p:nvGrpSpPr>
          <p:grpSpPr>
            <a:xfrm>
              <a:off x="545066" y="3724855"/>
              <a:ext cx="82785" cy="82785"/>
              <a:chOff x="0" y="0"/>
              <a:chExt cx="6350000" cy="6350000"/>
            </a:xfrm>
          </p:grpSpPr>
          <p:sp>
            <p:nvSpPr>
              <p:cNvPr id="324" name="Freeform 3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5" name="Group 325"/>
            <p:cNvGrpSpPr/>
            <p:nvPr/>
          </p:nvGrpSpPr>
          <p:grpSpPr>
            <a:xfrm>
              <a:off x="545066" y="10105340"/>
              <a:ext cx="82785" cy="82785"/>
              <a:chOff x="0" y="0"/>
              <a:chExt cx="6350000" cy="6350000"/>
            </a:xfrm>
          </p:grpSpPr>
          <p:sp>
            <p:nvSpPr>
              <p:cNvPr id="326" name="Freeform 3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7" name="Group 327"/>
            <p:cNvGrpSpPr/>
            <p:nvPr/>
          </p:nvGrpSpPr>
          <p:grpSpPr>
            <a:xfrm>
              <a:off x="545066" y="2155235"/>
              <a:ext cx="82785" cy="82785"/>
              <a:chOff x="0" y="0"/>
              <a:chExt cx="6350000" cy="6350000"/>
            </a:xfrm>
          </p:grpSpPr>
          <p:sp>
            <p:nvSpPr>
              <p:cNvPr id="328" name="Freeform 3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9" name="Group 329"/>
            <p:cNvGrpSpPr/>
            <p:nvPr/>
          </p:nvGrpSpPr>
          <p:grpSpPr>
            <a:xfrm>
              <a:off x="545066" y="8535719"/>
              <a:ext cx="82785" cy="82785"/>
              <a:chOff x="0" y="0"/>
              <a:chExt cx="6350000" cy="6350000"/>
            </a:xfrm>
          </p:grpSpPr>
          <p:sp>
            <p:nvSpPr>
              <p:cNvPr id="330" name="Freeform 3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31" name="Group 331"/>
            <p:cNvGrpSpPr/>
            <p:nvPr/>
          </p:nvGrpSpPr>
          <p:grpSpPr>
            <a:xfrm>
              <a:off x="545066" y="5342935"/>
              <a:ext cx="82785" cy="82785"/>
              <a:chOff x="0" y="0"/>
              <a:chExt cx="6350000" cy="6350000"/>
            </a:xfrm>
          </p:grpSpPr>
          <p:sp>
            <p:nvSpPr>
              <p:cNvPr id="332" name="Freeform 3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33" name="Group 333"/>
            <p:cNvGrpSpPr/>
            <p:nvPr/>
          </p:nvGrpSpPr>
          <p:grpSpPr>
            <a:xfrm>
              <a:off x="3792930" y="537155"/>
              <a:ext cx="82785" cy="82785"/>
              <a:chOff x="0" y="0"/>
              <a:chExt cx="6350000" cy="6350000"/>
            </a:xfrm>
          </p:grpSpPr>
          <p:sp>
            <p:nvSpPr>
              <p:cNvPr id="334" name="Freeform 3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35" name="Group 335"/>
            <p:cNvGrpSpPr/>
            <p:nvPr/>
          </p:nvGrpSpPr>
          <p:grpSpPr>
            <a:xfrm>
              <a:off x="3792930" y="6917640"/>
              <a:ext cx="82785" cy="82785"/>
              <a:chOff x="0" y="0"/>
              <a:chExt cx="6350000" cy="6350000"/>
            </a:xfrm>
          </p:grpSpPr>
          <p:sp>
            <p:nvSpPr>
              <p:cNvPr id="336" name="Freeform 3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37" name="Group 337"/>
            <p:cNvGrpSpPr/>
            <p:nvPr/>
          </p:nvGrpSpPr>
          <p:grpSpPr>
            <a:xfrm>
              <a:off x="3792930" y="3724855"/>
              <a:ext cx="82785" cy="82785"/>
              <a:chOff x="0" y="0"/>
              <a:chExt cx="6350000" cy="6350000"/>
            </a:xfrm>
          </p:grpSpPr>
          <p:sp>
            <p:nvSpPr>
              <p:cNvPr id="338" name="Freeform 3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39" name="Group 339"/>
            <p:cNvGrpSpPr/>
            <p:nvPr/>
          </p:nvGrpSpPr>
          <p:grpSpPr>
            <a:xfrm>
              <a:off x="3792930" y="10105340"/>
              <a:ext cx="82785" cy="82785"/>
              <a:chOff x="0" y="0"/>
              <a:chExt cx="6350000" cy="6350000"/>
            </a:xfrm>
          </p:grpSpPr>
          <p:sp>
            <p:nvSpPr>
              <p:cNvPr id="340" name="Freeform 3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1" name="Group 341"/>
            <p:cNvGrpSpPr/>
            <p:nvPr/>
          </p:nvGrpSpPr>
          <p:grpSpPr>
            <a:xfrm>
              <a:off x="3792930" y="2155235"/>
              <a:ext cx="82785" cy="82785"/>
              <a:chOff x="0" y="0"/>
              <a:chExt cx="6350000" cy="6350000"/>
            </a:xfrm>
          </p:grpSpPr>
          <p:sp>
            <p:nvSpPr>
              <p:cNvPr id="342" name="Freeform 3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3" name="Group 343"/>
            <p:cNvGrpSpPr/>
            <p:nvPr/>
          </p:nvGrpSpPr>
          <p:grpSpPr>
            <a:xfrm>
              <a:off x="3792930" y="8535719"/>
              <a:ext cx="82785" cy="82785"/>
              <a:chOff x="0" y="0"/>
              <a:chExt cx="6350000" cy="6350000"/>
            </a:xfrm>
          </p:grpSpPr>
          <p:sp>
            <p:nvSpPr>
              <p:cNvPr id="344" name="Freeform 3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5" name="Group 345"/>
            <p:cNvGrpSpPr/>
            <p:nvPr/>
          </p:nvGrpSpPr>
          <p:grpSpPr>
            <a:xfrm>
              <a:off x="3792930" y="5342935"/>
              <a:ext cx="82785" cy="82785"/>
              <a:chOff x="0" y="0"/>
              <a:chExt cx="6350000" cy="6350000"/>
            </a:xfrm>
          </p:grpSpPr>
          <p:sp>
            <p:nvSpPr>
              <p:cNvPr id="346" name="Freeform 3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7" name="Group 347"/>
            <p:cNvGrpSpPr/>
            <p:nvPr/>
          </p:nvGrpSpPr>
          <p:grpSpPr>
            <a:xfrm>
              <a:off x="1084926" y="1075351"/>
              <a:ext cx="82785" cy="82785"/>
              <a:chOff x="0" y="0"/>
              <a:chExt cx="6350000" cy="6350000"/>
            </a:xfrm>
          </p:grpSpPr>
          <p:sp>
            <p:nvSpPr>
              <p:cNvPr id="348" name="Freeform 3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9" name="Group 349"/>
            <p:cNvGrpSpPr/>
            <p:nvPr/>
          </p:nvGrpSpPr>
          <p:grpSpPr>
            <a:xfrm>
              <a:off x="1084926" y="7455836"/>
              <a:ext cx="82785" cy="82785"/>
              <a:chOff x="0" y="0"/>
              <a:chExt cx="6350000" cy="6350000"/>
            </a:xfrm>
          </p:grpSpPr>
          <p:sp>
            <p:nvSpPr>
              <p:cNvPr id="350" name="Freeform 3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51" name="Group 351"/>
            <p:cNvGrpSpPr/>
            <p:nvPr/>
          </p:nvGrpSpPr>
          <p:grpSpPr>
            <a:xfrm>
              <a:off x="1084926" y="4263051"/>
              <a:ext cx="82785" cy="82785"/>
              <a:chOff x="0" y="0"/>
              <a:chExt cx="6350000" cy="6350000"/>
            </a:xfrm>
          </p:grpSpPr>
          <p:sp>
            <p:nvSpPr>
              <p:cNvPr id="352" name="Freeform 3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53" name="Group 353"/>
            <p:cNvGrpSpPr/>
            <p:nvPr/>
          </p:nvGrpSpPr>
          <p:grpSpPr>
            <a:xfrm>
              <a:off x="1084926" y="10643536"/>
              <a:ext cx="82785" cy="82785"/>
              <a:chOff x="0" y="0"/>
              <a:chExt cx="6350000" cy="6350000"/>
            </a:xfrm>
          </p:grpSpPr>
          <p:sp>
            <p:nvSpPr>
              <p:cNvPr id="354" name="Freeform 3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55" name="Group 355"/>
            <p:cNvGrpSpPr/>
            <p:nvPr/>
          </p:nvGrpSpPr>
          <p:grpSpPr>
            <a:xfrm>
              <a:off x="1084926" y="2693431"/>
              <a:ext cx="82785" cy="82785"/>
              <a:chOff x="0" y="0"/>
              <a:chExt cx="6350000" cy="6350000"/>
            </a:xfrm>
          </p:grpSpPr>
          <p:sp>
            <p:nvSpPr>
              <p:cNvPr id="356" name="Freeform 3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57" name="Group 357"/>
            <p:cNvGrpSpPr/>
            <p:nvPr/>
          </p:nvGrpSpPr>
          <p:grpSpPr>
            <a:xfrm>
              <a:off x="1084926" y="9073915"/>
              <a:ext cx="82785" cy="82785"/>
              <a:chOff x="0" y="0"/>
              <a:chExt cx="6350000" cy="6350000"/>
            </a:xfrm>
          </p:grpSpPr>
          <p:sp>
            <p:nvSpPr>
              <p:cNvPr id="358" name="Freeform 3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59" name="Group 359"/>
            <p:cNvGrpSpPr/>
            <p:nvPr/>
          </p:nvGrpSpPr>
          <p:grpSpPr>
            <a:xfrm>
              <a:off x="1084926" y="5881131"/>
              <a:ext cx="82785" cy="82785"/>
              <a:chOff x="0" y="0"/>
              <a:chExt cx="6350000" cy="6350000"/>
            </a:xfrm>
          </p:grpSpPr>
          <p:sp>
            <p:nvSpPr>
              <p:cNvPr id="360" name="Freeform 3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61" name="Group 361"/>
            <p:cNvGrpSpPr/>
            <p:nvPr/>
          </p:nvGrpSpPr>
          <p:grpSpPr>
            <a:xfrm>
              <a:off x="4332791" y="1075351"/>
              <a:ext cx="82785" cy="82785"/>
              <a:chOff x="0" y="0"/>
              <a:chExt cx="6350000" cy="6350000"/>
            </a:xfrm>
          </p:grpSpPr>
          <p:sp>
            <p:nvSpPr>
              <p:cNvPr id="362" name="Freeform 3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63" name="Group 363"/>
            <p:cNvGrpSpPr/>
            <p:nvPr/>
          </p:nvGrpSpPr>
          <p:grpSpPr>
            <a:xfrm>
              <a:off x="4332791" y="7455836"/>
              <a:ext cx="82785" cy="82785"/>
              <a:chOff x="0" y="0"/>
              <a:chExt cx="6350000" cy="6350000"/>
            </a:xfrm>
          </p:grpSpPr>
          <p:sp>
            <p:nvSpPr>
              <p:cNvPr id="364" name="Freeform 3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65" name="Group 365"/>
            <p:cNvGrpSpPr/>
            <p:nvPr/>
          </p:nvGrpSpPr>
          <p:grpSpPr>
            <a:xfrm>
              <a:off x="4332791" y="4263051"/>
              <a:ext cx="82785" cy="82785"/>
              <a:chOff x="0" y="0"/>
              <a:chExt cx="6350000" cy="6350000"/>
            </a:xfrm>
          </p:grpSpPr>
          <p:sp>
            <p:nvSpPr>
              <p:cNvPr id="366" name="Freeform 3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67" name="Group 367"/>
            <p:cNvGrpSpPr/>
            <p:nvPr/>
          </p:nvGrpSpPr>
          <p:grpSpPr>
            <a:xfrm>
              <a:off x="4332791" y="10643536"/>
              <a:ext cx="82785" cy="82785"/>
              <a:chOff x="0" y="0"/>
              <a:chExt cx="6350000" cy="6350000"/>
            </a:xfrm>
          </p:grpSpPr>
          <p:sp>
            <p:nvSpPr>
              <p:cNvPr id="368" name="Freeform 3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69" name="Group 369"/>
            <p:cNvGrpSpPr/>
            <p:nvPr/>
          </p:nvGrpSpPr>
          <p:grpSpPr>
            <a:xfrm>
              <a:off x="4332791" y="2693431"/>
              <a:ext cx="82785" cy="82785"/>
              <a:chOff x="0" y="0"/>
              <a:chExt cx="6350000" cy="6350000"/>
            </a:xfrm>
          </p:grpSpPr>
          <p:sp>
            <p:nvSpPr>
              <p:cNvPr id="370" name="Freeform 3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1" name="Group 371"/>
            <p:cNvGrpSpPr/>
            <p:nvPr/>
          </p:nvGrpSpPr>
          <p:grpSpPr>
            <a:xfrm>
              <a:off x="4332791" y="9073915"/>
              <a:ext cx="82785" cy="82785"/>
              <a:chOff x="0" y="0"/>
              <a:chExt cx="6350000" cy="6350000"/>
            </a:xfrm>
          </p:grpSpPr>
          <p:sp>
            <p:nvSpPr>
              <p:cNvPr id="372" name="Freeform 3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3" name="Group 373"/>
            <p:cNvGrpSpPr/>
            <p:nvPr/>
          </p:nvGrpSpPr>
          <p:grpSpPr>
            <a:xfrm>
              <a:off x="4332791" y="5881131"/>
              <a:ext cx="82785" cy="82785"/>
              <a:chOff x="0" y="0"/>
              <a:chExt cx="6350000" cy="6350000"/>
            </a:xfrm>
          </p:grpSpPr>
          <p:sp>
            <p:nvSpPr>
              <p:cNvPr id="374" name="Freeform 3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5" name="Group 375"/>
            <p:cNvGrpSpPr/>
            <p:nvPr/>
          </p:nvGrpSpPr>
          <p:grpSpPr>
            <a:xfrm>
              <a:off x="1633891" y="0"/>
              <a:ext cx="82785" cy="82785"/>
              <a:chOff x="0" y="0"/>
              <a:chExt cx="6350000" cy="6350000"/>
            </a:xfrm>
          </p:grpSpPr>
          <p:sp>
            <p:nvSpPr>
              <p:cNvPr id="376" name="Freeform 3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7" name="Group 377"/>
            <p:cNvGrpSpPr/>
            <p:nvPr/>
          </p:nvGrpSpPr>
          <p:grpSpPr>
            <a:xfrm>
              <a:off x="1633891" y="6380485"/>
              <a:ext cx="82785" cy="82785"/>
              <a:chOff x="0" y="0"/>
              <a:chExt cx="6350000" cy="6350000"/>
            </a:xfrm>
          </p:grpSpPr>
          <p:sp>
            <p:nvSpPr>
              <p:cNvPr id="378" name="Freeform 3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9" name="Group 379"/>
            <p:cNvGrpSpPr/>
            <p:nvPr/>
          </p:nvGrpSpPr>
          <p:grpSpPr>
            <a:xfrm>
              <a:off x="1633891" y="3187700"/>
              <a:ext cx="82785" cy="82785"/>
              <a:chOff x="0" y="0"/>
              <a:chExt cx="6350000" cy="6350000"/>
            </a:xfrm>
          </p:grpSpPr>
          <p:sp>
            <p:nvSpPr>
              <p:cNvPr id="380" name="Freeform 38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81" name="Group 381"/>
            <p:cNvGrpSpPr/>
            <p:nvPr/>
          </p:nvGrpSpPr>
          <p:grpSpPr>
            <a:xfrm>
              <a:off x="1633891" y="9568185"/>
              <a:ext cx="82785" cy="82785"/>
              <a:chOff x="0" y="0"/>
              <a:chExt cx="6350000" cy="6350000"/>
            </a:xfrm>
          </p:grpSpPr>
          <p:sp>
            <p:nvSpPr>
              <p:cNvPr id="382" name="Freeform 38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83" name="Group 383"/>
            <p:cNvGrpSpPr/>
            <p:nvPr/>
          </p:nvGrpSpPr>
          <p:grpSpPr>
            <a:xfrm>
              <a:off x="1633891" y="1618080"/>
              <a:ext cx="82785" cy="82785"/>
              <a:chOff x="0" y="0"/>
              <a:chExt cx="6350000" cy="6350000"/>
            </a:xfrm>
          </p:grpSpPr>
          <p:sp>
            <p:nvSpPr>
              <p:cNvPr id="384" name="Freeform 38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85" name="Group 385"/>
            <p:cNvGrpSpPr/>
            <p:nvPr/>
          </p:nvGrpSpPr>
          <p:grpSpPr>
            <a:xfrm>
              <a:off x="1633891" y="7998564"/>
              <a:ext cx="82785" cy="82785"/>
              <a:chOff x="0" y="0"/>
              <a:chExt cx="6350000" cy="6350000"/>
            </a:xfrm>
          </p:grpSpPr>
          <p:sp>
            <p:nvSpPr>
              <p:cNvPr id="386" name="Freeform 38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87" name="Group 387"/>
            <p:cNvGrpSpPr/>
            <p:nvPr/>
          </p:nvGrpSpPr>
          <p:grpSpPr>
            <a:xfrm>
              <a:off x="1633891" y="4805780"/>
              <a:ext cx="82785" cy="82785"/>
              <a:chOff x="0" y="0"/>
              <a:chExt cx="6350000" cy="6350000"/>
            </a:xfrm>
          </p:grpSpPr>
          <p:sp>
            <p:nvSpPr>
              <p:cNvPr id="388" name="Freeform 38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89" name="Group 389"/>
            <p:cNvGrpSpPr/>
            <p:nvPr/>
          </p:nvGrpSpPr>
          <p:grpSpPr>
            <a:xfrm>
              <a:off x="2172552" y="537155"/>
              <a:ext cx="82785" cy="82785"/>
              <a:chOff x="0" y="0"/>
              <a:chExt cx="6350000" cy="6350000"/>
            </a:xfrm>
          </p:grpSpPr>
          <p:sp>
            <p:nvSpPr>
              <p:cNvPr id="390" name="Freeform 39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91" name="Group 391"/>
            <p:cNvGrpSpPr/>
            <p:nvPr/>
          </p:nvGrpSpPr>
          <p:grpSpPr>
            <a:xfrm>
              <a:off x="2172552" y="6917640"/>
              <a:ext cx="82785" cy="82785"/>
              <a:chOff x="0" y="0"/>
              <a:chExt cx="6350000" cy="6350000"/>
            </a:xfrm>
          </p:grpSpPr>
          <p:sp>
            <p:nvSpPr>
              <p:cNvPr id="392" name="Freeform 39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93" name="Group 393"/>
            <p:cNvGrpSpPr/>
            <p:nvPr/>
          </p:nvGrpSpPr>
          <p:grpSpPr>
            <a:xfrm>
              <a:off x="2172552" y="3724855"/>
              <a:ext cx="82785" cy="82785"/>
              <a:chOff x="0" y="0"/>
              <a:chExt cx="6350000" cy="6350000"/>
            </a:xfrm>
          </p:grpSpPr>
          <p:sp>
            <p:nvSpPr>
              <p:cNvPr id="394" name="Freeform 39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95" name="Group 395"/>
            <p:cNvGrpSpPr/>
            <p:nvPr/>
          </p:nvGrpSpPr>
          <p:grpSpPr>
            <a:xfrm>
              <a:off x="2172552" y="10105340"/>
              <a:ext cx="82785" cy="82785"/>
              <a:chOff x="0" y="0"/>
              <a:chExt cx="6350000" cy="6350000"/>
            </a:xfrm>
          </p:grpSpPr>
          <p:sp>
            <p:nvSpPr>
              <p:cNvPr id="396" name="Freeform 39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97" name="Group 397"/>
            <p:cNvGrpSpPr/>
            <p:nvPr/>
          </p:nvGrpSpPr>
          <p:grpSpPr>
            <a:xfrm>
              <a:off x="2172552" y="2155235"/>
              <a:ext cx="82785" cy="82785"/>
              <a:chOff x="0" y="0"/>
              <a:chExt cx="6350000" cy="6350000"/>
            </a:xfrm>
          </p:grpSpPr>
          <p:sp>
            <p:nvSpPr>
              <p:cNvPr id="398" name="Freeform 39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99" name="Group 399"/>
            <p:cNvGrpSpPr/>
            <p:nvPr/>
          </p:nvGrpSpPr>
          <p:grpSpPr>
            <a:xfrm>
              <a:off x="2172552" y="8535719"/>
              <a:ext cx="82785" cy="82785"/>
              <a:chOff x="0" y="0"/>
              <a:chExt cx="6350000" cy="6350000"/>
            </a:xfrm>
          </p:grpSpPr>
          <p:sp>
            <p:nvSpPr>
              <p:cNvPr id="400" name="Freeform 40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01" name="Group 401"/>
            <p:cNvGrpSpPr/>
            <p:nvPr/>
          </p:nvGrpSpPr>
          <p:grpSpPr>
            <a:xfrm>
              <a:off x="2172552" y="5342935"/>
              <a:ext cx="82785" cy="82785"/>
              <a:chOff x="0" y="0"/>
              <a:chExt cx="6350000" cy="6350000"/>
            </a:xfrm>
          </p:grpSpPr>
          <p:sp>
            <p:nvSpPr>
              <p:cNvPr id="402" name="Freeform 40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03" name="Group 403"/>
            <p:cNvGrpSpPr/>
            <p:nvPr/>
          </p:nvGrpSpPr>
          <p:grpSpPr>
            <a:xfrm>
              <a:off x="2712413" y="1075351"/>
              <a:ext cx="82785" cy="82785"/>
              <a:chOff x="0" y="0"/>
              <a:chExt cx="6350000" cy="6350000"/>
            </a:xfrm>
          </p:grpSpPr>
          <p:sp>
            <p:nvSpPr>
              <p:cNvPr id="404" name="Freeform 40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05" name="Group 405"/>
            <p:cNvGrpSpPr/>
            <p:nvPr/>
          </p:nvGrpSpPr>
          <p:grpSpPr>
            <a:xfrm>
              <a:off x="2712413" y="7455836"/>
              <a:ext cx="82785" cy="82785"/>
              <a:chOff x="0" y="0"/>
              <a:chExt cx="6350000" cy="6350000"/>
            </a:xfrm>
          </p:grpSpPr>
          <p:sp>
            <p:nvSpPr>
              <p:cNvPr id="406" name="Freeform 40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07" name="Group 407"/>
            <p:cNvGrpSpPr/>
            <p:nvPr/>
          </p:nvGrpSpPr>
          <p:grpSpPr>
            <a:xfrm>
              <a:off x="2712413" y="4263051"/>
              <a:ext cx="82785" cy="82785"/>
              <a:chOff x="0" y="0"/>
              <a:chExt cx="6350000" cy="6350000"/>
            </a:xfrm>
          </p:grpSpPr>
          <p:sp>
            <p:nvSpPr>
              <p:cNvPr id="408" name="Freeform 40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09" name="Group 409"/>
            <p:cNvGrpSpPr/>
            <p:nvPr/>
          </p:nvGrpSpPr>
          <p:grpSpPr>
            <a:xfrm>
              <a:off x="2712413" y="10643536"/>
              <a:ext cx="82785" cy="82785"/>
              <a:chOff x="0" y="0"/>
              <a:chExt cx="6350000" cy="6350000"/>
            </a:xfrm>
          </p:grpSpPr>
          <p:sp>
            <p:nvSpPr>
              <p:cNvPr id="410" name="Freeform 4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11" name="Group 411"/>
            <p:cNvGrpSpPr/>
            <p:nvPr/>
          </p:nvGrpSpPr>
          <p:grpSpPr>
            <a:xfrm>
              <a:off x="2712413" y="2693431"/>
              <a:ext cx="82785" cy="82785"/>
              <a:chOff x="0" y="0"/>
              <a:chExt cx="6350000" cy="6350000"/>
            </a:xfrm>
          </p:grpSpPr>
          <p:sp>
            <p:nvSpPr>
              <p:cNvPr id="412" name="Freeform 4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13" name="Group 413"/>
            <p:cNvGrpSpPr/>
            <p:nvPr/>
          </p:nvGrpSpPr>
          <p:grpSpPr>
            <a:xfrm>
              <a:off x="2712413" y="9073915"/>
              <a:ext cx="82785" cy="82785"/>
              <a:chOff x="0" y="0"/>
              <a:chExt cx="6350000" cy="6350000"/>
            </a:xfrm>
          </p:grpSpPr>
          <p:sp>
            <p:nvSpPr>
              <p:cNvPr id="414" name="Freeform 4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15" name="Group 415"/>
            <p:cNvGrpSpPr/>
            <p:nvPr/>
          </p:nvGrpSpPr>
          <p:grpSpPr>
            <a:xfrm>
              <a:off x="2712413" y="5881131"/>
              <a:ext cx="82785" cy="82785"/>
              <a:chOff x="0" y="0"/>
              <a:chExt cx="6350000" cy="6350000"/>
            </a:xfrm>
          </p:grpSpPr>
          <p:sp>
            <p:nvSpPr>
              <p:cNvPr id="416" name="Freeform 4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17" name="Group 417"/>
            <p:cNvGrpSpPr/>
            <p:nvPr/>
          </p:nvGrpSpPr>
          <p:grpSpPr>
            <a:xfrm>
              <a:off x="545144" y="0"/>
              <a:ext cx="82785" cy="82785"/>
              <a:chOff x="0" y="0"/>
              <a:chExt cx="1913890" cy="1913890"/>
            </a:xfrm>
          </p:grpSpPr>
          <p:sp>
            <p:nvSpPr>
              <p:cNvPr id="418" name="Freeform 4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19" name="Group 419"/>
            <p:cNvGrpSpPr/>
            <p:nvPr/>
          </p:nvGrpSpPr>
          <p:grpSpPr>
            <a:xfrm>
              <a:off x="545144" y="6380485"/>
              <a:ext cx="82785" cy="82785"/>
              <a:chOff x="0" y="0"/>
              <a:chExt cx="1913890" cy="1913890"/>
            </a:xfrm>
          </p:grpSpPr>
          <p:sp>
            <p:nvSpPr>
              <p:cNvPr id="420" name="Freeform 4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21" name="Group 421"/>
            <p:cNvGrpSpPr/>
            <p:nvPr/>
          </p:nvGrpSpPr>
          <p:grpSpPr>
            <a:xfrm>
              <a:off x="545144" y="3187700"/>
              <a:ext cx="82785" cy="82785"/>
              <a:chOff x="0" y="0"/>
              <a:chExt cx="1913890" cy="1913890"/>
            </a:xfrm>
          </p:grpSpPr>
          <p:sp>
            <p:nvSpPr>
              <p:cNvPr id="422" name="Freeform 4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23" name="Group 423"/>
            <p:cNvGrpSpPr/>
            <p:nvPr/>
          </p:nvGrpSpPr>
          <p:grpSpPr>
            <a:xfrm>
              <a:off x="545144" y="9568185"/>
              <a:ext cx="82785" cy="82785"/>
              <a:chOff x="0" y="0"/>
              <a:chExt cx="1913890" cy="1913890"/>
            </a:xfrm>
          </p:grpSpPr>
          <p:sp>
            <p:nvSpPr>
              <p:cNvPr id="424" name="Freeform 4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25" name="Group 425"/>
            <p:cNvGrpSpPr/>
            <p:nvPr/>
          </p:nvGrpSpPr>
          <p:grpSpPr>
            <a:xfrm>
              <a:off x="545144" y="1618080"/>
              <a:ext cx="82785" cy="82785"/>
              <a:chOff x="0" y="0"/>
              <a:chExt cx="1913890" cy="1913890"/>
            </a:xfrm>
          </p:grpSpPr>
          <p:sp>
            <p:nvSpPr>
              <p:cNvPr id="426" name="Freeform 4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27" name="Group 427"/>
            <p:cNvGrpSpPr/>
            <p:nvPr/>
          </p:nvGrpSpPr>
          <p:grpSpPr>
            <a:xfrm>
              <a:off x="545144" y="7998564"/>
              <a:ext cx="82785" cy="82785"/>
              <a:chOff x="0" y="0"/>
              <a:chExt cx="1913890" cy="1913890"/>
            </a:xfrm>
          </p:grpSpPr>
          <p:sp>
            <p:nvSpPr>
              <p:cNvPr id="428" name="Freeform 4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29" name="Group 429"/>
            <p:cNvGrpSpPr/>
            <p:nvPr/>
          </p:nvGrpSpPr>
          <p:grpSpPr>
            <a:xfrm>
              <a:off x="545144" y="4805780"/>
              <a:ext cx="82785" cy="82785"/>
              <a:chOff x="0" y="0"/>
              <a:chExt cx="1913890" cy="1913890"/>
            </a:xfrm>
          </p:grpSpPr>
          <p:sp>
            <p:nvSpPr>
              <p:cNvPr id="430" name="Freeform 4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31" name="Group 431"/>
            <p:cNvGrpSpPr/>
            <p:nvPr/>
          </p:nvGrpSpPr>
          <p:grpSpPr>
            <a:xfrm>
              <a:off x="3793009" y="0"/>
              <a:ext cx="82785" cy="82785"/>
              <a:chOff x="0" y="0"/>
              <a:chExt cx="1913890" cy="1913890"/>
            </a:xfrm>
          </p:grpSpPr>
          <p:sp>
            <p:nvSpPr>
              <p:cNvPr id="432" name="Freeform 4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33" name="Group 433"/>
            <p:cNvGrpSpPr/>
            <p:nvPr/>
          </p:nvGrpSpPr>
          <p:grpSpPr>
            <a:xfrm>
              <a:off x="3793009" y="6380485"/>
              <a:ext cx="82785" cy="82785"/>
              <a:chOff x="0" y="0"/>
              <a:chExt cx="1913890" cy="1913890"/>
            </a:xfrm>
          </p:grpSpPr>
          <p:sp>
            <p:nvSpPr>
              <p:cNvPr id="434" name="Freeform 4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35" name="Group 435"/>
            <p:cNvGrpSpPr/>
            <p:nvPr/>
          </p:nvGrpSpPr>
          <p:grpSpPr>
            <a:xfrm>
              <a:off x="3793009" y="3187700"/>
              <a:ext cx="82785" cy="82785"/>
              <a:chOff x="0" y="0"/>
              <a:chExt cx="1913890" cy="1913890"/>
            </a:xfrm>
          </p:grpSpPr>
          <p:sp>
            <p:nvSpPr>
              <p:cNvPr id="436" name="Freeform 4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37" name="Group 437"/>
            <p:cNvGrpSpPr/>
            <p:nvPr/>
          </p:nvGrpSpPr>
          <p:grpSpPr>
            <a:xfrm>
              <a:off x="3793009" y="9568185"/>
              <a:ext cx="82785" cy="82785"/>
              <a:chOff x="0" y="0"/>
              <a:chExt cx="1913890" cy="1913890"/>
            </a:xfrm>
          </p:grpSpPr>
          <p:sp>
            <p:nvSpPr>
              <p:cNvPr id="438" name="Freeform 4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39" name="Group 439"/>
            <p:cNvGrpSpPr/>
            <p:nvPr/>
          </p:nvGrpSpPr>
          <p:grpSpPr>
            <a:xfrm>
              <a:off x="3793009" y="1618080"/>
              <a:ext cx="82785" cy="82785"/>
              <a:chOff x="0" y="0"/>
              <a:chExt cx="1913890" cy="1913890"/>
            </a:xfrm>
          </p:grpSpPr>
          <p:sp>
            <p:nvSpPr>
              <p:cNvPr id="440" name="Freeform 4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41" name="Group 441"/>
            <p:cNvGrpSpPr/>
            <p:nvPr/>
          </p:nvGrpSpPr>
          <p:grpSpPr>
            <a:xfrm>
              <a:off x="3793009" y="7998564"/>
              <a:ext cx="82785" cy="82785"/>
              <a:chOff x="0" y="0"/>
              <a:chExt cx="1913890" cy="1913890"/>
            </a:xfrm>
          </p:grpSpPr>
          <p:sp>
            <p:nvSpPr>
              <p:cNvPr id="442" name="Freeform 4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43" name="Group 443"/>
            <p:cNvGrpSpPr/>
            <p:nvPr/>
          </p:nvGrpSpPr>
          <p:grpSpPr>
            <a:xfrm>
              <a:off x="3793009" y="4805780"/>
              <a:ext cx="82785" cy="82785"/>
              <a:chOff x="0" y="0"/>
              <a:chExt cx="1913890" cy="1913890"/>
            </a:xfrm>
          </p:grpSpPr>
          <p:sp>
            <p:nvSpPr>
              <p:cNvPr id="444" name="Freeform 4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45" name="Group 445"/>
            <p:cNvGrpSpPr/>
            <p:nvPr/>
          </p:nvGrpSpPr>
          <p:grpSpPr>
            <a:xfrm>
              <a:off x="1083805" y="537155"/>
              <a:ext cx="82785" cy="82785"/>
              <a:chOff x="0" y="0"/>
              <a:chExt cx="1913890" cy="1913890"/>
            </a:xfrm>
          </p:grpSpPr>
          <p:sp>
            <p:nvSpPr>
              <p:cNvPr id="446" name="Freeform 4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47" name="Group 447"/>
            <p:cNvGrpSpPr/>
            <p:nvPr/>
          </p:nvGrpSpPr>
          <p:grpSpPr>
            <a:xfrm>
              <a:off x="1083805" y="6917640"/>
              <a:ext cx="82785" cy="82785"/>
              <a:chOff x="0" y="0"/>
              <a:chExt cx="1913890" cy="1913890"/>
            </a:xfrm>
          </p:grpSpPr>
          <p:sp>
            <p:nvSpPr>
              <p:cNvPr id="448" name="Freeform 4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49" name="Group 449"/>
            <p:cNvGrpSpPr/>
            <p:nvPr/>
          </p:nvGrpSpPr>
          <p:grpSpPr>
            <a:xfrm>
              <a:off x="1083805" y="3724855"/>
              <a:ext cx="82785" cy="82785"/>
              <a:chOff x="0" y="0"/>
              <a:chExt cx="1913890" cy="1913890"/>
            </a:xfrm>
          </p:grpSpPr>
          <p:sp>
            <p:nvSpPr>
              <p:cNvPr id="450" name="Freeform 4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51" name="Group 451"/>
            <p:cNvGrpSpPr/>
            <p:nvPr/>
          </p:nvGrpSpPr>
          <p:grpSpPr>
            <a:xfrm>
              <a:off x="1083805" y="10105340"/>
              <a:ext cx="82785" cy="82785"/>
              <a:chOff x="0" y="0"/>
              <a:chExt cx="1913890" cy="1913890"/>
            </a:xfrm>
          </p:grpSpPr>
          <p:sp>
            <p:nvSpPr>
              <p:cNvPr id="452" name="Freeform 4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53" name="Group 453"/>
            <p:cNvGrpSpPr/>
            <p:nvPr/>
          </p:nvGrpSpPr>
          <p:grpSpPr>
            <a:xfrm>
              <a:off x="1083805" y="2155235"/>
              <a:ext cx="82785" cy="82785"/>
              <a:chOff x="0" y="0"/>
              <a:chExt cx="1913890" cy="1913890"/>
            </a:xfrm>
          </p:grpSpPr>
          <p:sp>
            <p:nvSpPr>
              <p:cNvPr id="454" name="Freeform 4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55" name="Group 455"/>
            <p:cNvGrpSpPr/>
            <p:nvPr/>
          </p:nvGrpSpPr>
          <p:grpSpPr>
            <a:xfrm>
              <a:off x="1083805" y="8535719"/>
              <a:ext cx="82785" cy="82785"/>
              <a:chOff x="0" y="0"/>
              <a:chExt cx="1913890" cy="1913890"/>
            </a:xfrm>
          </p:grpSpPr>
          <p:sp>
            <p:nvSpPr>
              <p:cNvPr id="456" name="Freeform 4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57" name="Group 457"/>
            <p:cNvGrpSpPr/>
            <p:nvPr/>
          </p:nvGrpSpPr>
          <p:grpSpPr>
            <a:xfrm>
              <a:off x="1083805" y="5342935"/>
              <a:ext cx="82785" cy="82785"/>
              <a:chOff x="0" y="0"/>
              <a:chExt cx="1913890" cy="1913890"/>
            </a:xfrm>
          </p:grpSpPr>
          <p:sp>
            <p:nvSpPr>
              <p:cNvPr id="458" name="Freeform 4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59" name="Group 459"/>
            <p:cNvGrpSpPr/>
            <p:nvPr/>
          </p:nvGrpSpPr>
          <p:grpSpPr>
            <a:xfrm>
              <a:off x="4331670" y="537155"/>
              <a:ext cx="82785" cy="82785"/>
              <a:chOff x="0" y="0"/>
              <a:chExt cx="1913890" cy="1913890"/>
            </a:xfrm>
          </p:grpSpPr>
          <p:sp>
            <p:nvSpPr>
              <p:cNvPr id="460" name="Freeform 4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61" name="Group 461"/>
            <p:cNvGrpSpPr/>
            <p:nvPr/>
          </p:nvGrpSpPr>
          <p:grpSpPr>
            <a:xfrm>
              <a:off x="4331670" y="6917640"/>
              <a:ext cx="82785" cy="82785"/>
              <a:chOff x="0" y="0"/>
              <a:chExt cx="1913890" cy="1913890"/>
            </a:xfrm>
          </p:grpSpPr>
          <p:sp>
            <p:nvSpPr>
              <p:cNvPr id="462" name="Freeform 4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63" name="Group 463"/>
            <p:cNvGrpSpPr/>
            <p:nvPr/>
          </p:nvGrpSpPr>
          <p:grpSpPr>
            <a:xfrm>
              <a:off x="4331670" y="3724855"/>
              <a:ext cx="82785" cy="82785"/>
              <a:chOff x="0" y="0"/>
              <a:chExt cx="1913890" cy="1913890"/>
            </a:xfrm>
          </p:grpSpPr>
          <p:sp>
            <p:nvSpPr>
              <p:cNvPr id="464" name="Freeform 4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65" name="Group 465"/>
            <p:cNvGrpSpPr/>
            <p:nvPr/>
          </p:nvGrpSpPr>
          <p:grpSpPr>
            <a:xfrm>
              <a:off x="4331670" y="10105340"/>
              <a:ext cx="82785" cy="82785"/>
              <a:chOff x="0" y="0"/>
              <a:chExt cx="1913890" cy="1913890"/>
            </a:xfrm>
          </p:grpSpPr>
          <p:sp>
            <p:nvSpPr>
              <p:cNvPr id="466" name="Freeform 4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67" name="Group 467"/>
            <p:cNvGrpSpPr/>
            <p:nvPr/>
          </p:nvGrpSpPr>
          <p:grpSpPr>
            <a:xfrm>
              <a:off x="4331670" y="2155235"/>
              <a:ext cx="82785" cy="82785"/>
              <a:chOff x="0" y="0"/>
              <a:chExt cx="1913890" cy="1913890"/>
            </a:xfrm>
          </p:grpSpPr>
          <p:sp>
            <p:nvSpPr>
              <p:cNvPr id="468" name="Freeform 4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69" name="Group 469"/>
            <p:cNvGrpSpPr/>
            <p:nvPr/>
          </p:nvGrpSpPr>
          <p:grpSpPr>
            <a:xfrm>
              <a:off x="4331670" y="8535719"/>
              <a:ext cx="82785" cy="82785"/>
              <a:chOff x="0" y="0"/>
              <a:chExt cx="1913890" cy="1913890"/>
            </a:xfrm>
          </p:grpSpPr>
          <p:sp>
            <p:nvSpPr>
              <p:cNvPr id="470" name="Freeform 4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71" name="Group 471"/>
            <p:cNvGrpSpPr/>
            <p:nvPr/>
          </p:nvGrpSpPr>
          <p:grpSpPr>
            <a:xfrm>
              <a:off x="4331670" y="5342935"/>
              <a:ext cx="82785" cy="82785"/>
              <a:chOff x="0" y="0"/>
              <a:chExt cx="1913890" cy="1913890"/>
            </a:xfrm>
          </p:grpSpPr>
          <p:sp>
            <p:nvSpPr>
              <p:cNvPr id="472" name="Freeform 4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73" name="Group 473"/>
            <p:cNvGrpSpPr/>
            <p:nvPr/>
          </p:nvGrpSpPr>
          <p:grpSpPr>
            <a:xfrm>
              <a:off x="1623665" y="1075351"/>
              <a:ext cx="82785" cy="82785"/>
              <a:chOff x="0" y="0"/>
              <a:chExt cx="1913890" cy="1913890"/>
            </a:xfrm>
          </p:grpSpPr>
          <p:sp>
            <p:nvSpPr>
              <p:cNvPr id="474" name="Freeform 4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75" name="Group 475"/>
            <p:cNvGrpSpPr/>
            <p:nvPr/>
          </p:nvGrpSpPr>
          <p:grpSpPr>
            <a:xfrm>
              <a:off x="1623665" y="7455836"/>
              <a:ext cx="82785" cy="82785"/>
              <a:chOff x="0" y="0"/>
              <a:chExt cx="1913890" cy="1913890"/>
            </a:xfrm>
          </p:grpSpPr>
          <p:sp>
            <p:nvSpPr>
              <p:cNvPr id="476" name="Freeform 4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77" name="Group 477"/>
            <p:cNvGrpSpPr/>
            <p:nvPr/>
          </p:nvGrpSpPr>
          <p:grpSpPr>
            <a:xfrm>
              <a:off x="1623665" y="4263051"/>
              <a:ext cx="82785" cy="82785"/>
              <a:chOff x="0" y="0"/>
              <a:chExt cx="1913890" cy="1913890"/>
            </a:xfrm>
          </p:grpSpPr>
          <p:sp>
            <p:nvSpPr>
              <p:cNvPr id="478" name="Freeform 4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79" name="Group 479"/>
            <p:cNvGrpSpPr/>
            <p:nvPr/>
          </p:nvGrpSpPr>
          <p:grpSpPr>
            <a:xfrm>
              <a:off x="1623665" y="10643536"/>
              <a:ext cx="82785" cy="82785"/>
              <a:chOff x="0" y="0"/>
              <a:chExt cx="1913890" cy="1913890"/>
            </a:xfrm>
          </p:grpSpPr>
          <p:sp>
            <p:nvSpPr>
              <p:cNvPr id="480" name="Freeform 4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81" name="Group 481"/>
            <p:cNvGrpSpPr/>
            <p:nvPr/>
          </p:nvGrpSpPr>
          <p:grpSpPr>
            <a:xfrm>
              <a:off x="1623665" y="2693431"/>
              <a:ext cx="82785" cy="82785"/>
              <a:chOff x="0" y="0"/>
              <a:chExt cx="1913890" cy="1913890"/>
            </a:xfrm>
          </p:grpSpPr>
          <p:sp>
            <p:nvSpPr>
              <p:cNvPr id="482" name="Freeform 4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83" name="Group 483"/>
            <p:cNvGrpSpPr/>
            <p:nvPr/>
          </p:nvGrpSpPr>
          <p:grpSpPr>
            <a:xfrm>
              <a:off x="1623665" y="9073915"/>
              <a:ext cx="82785" cy="82785"/>
              <a:chOff x="0" y="0"/>
              <a:chExt cx="1913890" cy="1913890"/>
            </a:xfrm>
          </p:grpSpPr>
          <p:sp>
            <p:nvSpPr>
              <p:cNvPr id="484" name="Freeform 4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85" name="Group 485"/>
            <p:cNvGrpSpPr/>
            <p:nvPr/>
          </p:nvGrpSpPr>
          <p:grpSpPr>
            <a:xfrm>
              <a:off x="1623665" y="5881131"/>
              <a:ext cx="82785" cy="82785"/>
              <a:chOff x="0" y="0"/>
              <a:chExt cx="1913890" cy="1913890"/>
            </a:xfrm>
          </p:grpSpPr>
          <p:sp>
            <p:nvSpPr>
              <p:cNvPr id="486" name="Freeform 4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87" name="Group 487"/>
            <p:cNvGrpSpPr/>
            <p:nvPr/>
          </p:nvGrpSpPr>
          <p:grpSpPr>
            <a:xfrm>
              <a:off x="6405" y="1075351"/>
              <a:ext cx="82785" cy="82785"/>
              <a:chOff x="0" y="0"/>
              <a:chExt cx="1913890" cy="1913890"/>
            </a:xfrm>
          </p:grpSpPr>
          <p:sp>
            <p:nvSpPr>
              <p:cNvPr id="488" name="Freeform 4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89" name="Group 489"/>
            <p:cNvGrpSpPr/>
            <p:nvPr/>
          </p:nvGrpSpPr>
          <p:grpSpPr>
            <a:xfrm>
              <a:off x="6405" y="7455836"/>
              <a:ext cx="82785" cy="82785"/>
              <a:chOff x="0" y="0"/>
              <a:chExt cx="1913890" cy="1913890"/>
            </a:xfrm>
          </p:grpSpPr>
          <p:sp>
            <p:nvSpPr>
              <p:cNvPr id="490" name="Freeform 4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91" name="Group 491"/>
            <p:cNvGrpSpPr/>
            <p:nvPr/>
          </p:nvGrpSpPr>
          <p:grpSpPr>
            <a:xfrm>
              <a:off x="6405" y="4263051"/>
              <a:ext cx="82785" cy="82785"/>
              <a:chOff x="0" y="0"/>
              <a:chExt cx="1913890" cy="1913890"/>
            </a:xfrm>
          </p:grpSpPr>
          <p:sp>
            <p:nvSpPr>
              <p:cNvPr id="492" name="Freeform 4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93" name="Group 493"/>
            <p:cNvGrpSpPr/>
            <p:nvPr/>
          </p:nvGrpSpPr>
          <p:grpSpPr>
            <a:xfrm>
              <a:off x="6405" y="10643536"/>
              <a:ext cx="82785" cy="82785"/>
              <a:chOff x="0" y="0"/>
              <a:chExt cx="1913890" cy="1913890"/>
            </a:xfrm>
          </p:grpSpPr>
          <p:sp>
            <p:nvSpPr>
              <p:cNvPr id="494" name="Freeform 4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95" name="Group 495"/>
            <p:cNvGrpSpPr/>
            <p:nvPr/>
          </p:nvGrpSpPr>
          <p:grpSpPr>
            <a:xfrm>
              <a:off x="6405" y="2693431"/>
              <a:ext cx="82785" cy="82785"/>
              <a:chOff x="0" y="0"/>
              <a:chExt cx="1913890" cy="1913890"/>
            </a:xfrm>
          </p:grpSpPr>
          <p:sp>
            <p:nvSpPr>
              <p:cNvPr id="496" name="Freeform 4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97" name="Group 497"/>
            <p:cNvGrpSpPr/>
            <p:nvPr/>
          </p:nvGrpSpPr>
          <p:grpSpPr>
            <a:xfrm>
              <a:off x="6405" y="9073915"/>
              <a:ext cx="82785" cy="82785"/>
              <a:chOff x="0" y="0"/>
              <a:chExt cx="1913890" cy="1913890"/>
            </a:xfrm>
          </p:grpSpPr>
          <p:sp>
            <p:nvSpPr>
              <p:cNvPr id="498" name="Freeform 4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99" name="Group 499"/>
            <p:cNvGrpSpPr/>
            <p:nvPr/>
          </p:nvGrpSpPr>
          <p:grpSpPr>
            <a:xfrm>
              <a:off x="6405" y="5881131"/>
              <a:ext cx="82785" cy="82785"/>
              <a:chOff x="0" y="0"/>
              <a:chExt cx="1913890" cy="1913890"/>
            </a:xfrm>
          </p:grpSpPr>
          <p:sp>
            <p:nvSpPr>
              <p:cNvPr id="500" name="Freeform 5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01" name="Group 501"/>
            <p:cNvGrpSpPr/>
            <p:nvPr/>
          </p:nvGrpSpPr>
          <p:grpSpPr>
            <a:xfrm>
              <a:off x="3254270" y="1075351"/>
              <a:ext cx="82785" cy="82785"/>
              <a:chOff x="0" y="0"/>
              <a:chExt cx="1913890" cy="1913890"/>
            </a:xfrm>
          </p:grpSpPr>
          <p:sp>
            <p:nvSpPr>
              <p:cNvPr id="502" name="Freeform 5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03" name="Group 503"/>
            <p:cNvGrpSpPr/>
            <p:nvPr/>
          </p:nvGrpSpPr>
          <p:grpSpPr>
            <a:xfrm>
              <a:off x="3254270" y="7455836"/>
              <a:ext cx="82785" cy="82785"/>
              <a:chOff x="0" y="0"/>
              <a:chExt cx="1913890" cy="1913890"/>
            </a:xfrm>
          </p:grpSpPr>
          <p:sp>
            <p:nvSpPr>
              <p:cNvPr id="504" name="Freeform 5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05" name="Group 505"/>
            <p:cNvGrpSpPr/>
            <p:nvPr/>
          </p:nvGrpSpPr>
          <p:grpSpPr>
            <a:xfrm>
              <a:off x="3254270" y="4263051"/>
              <a:ext cx="82785" cy="82785"/>
              <a:chOff x="0" y="0"/>
              <a:chExt cx="1913890" cy="1913890"/>
            </a:xfrm>
          </p:grpSpPr>
          <p:sp>
            <p:nvSpPr>
              <p:cNvPr id="506" name="Freeform 5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07" name="Group 507"/>
            <p:cNvGrpSpPr/>
            <p:nvPr/>
          </p:nvGrpSpPr>
          <p:grpSpPr>
            <a:xfrm>
              <a:off x="3254270" y="10643536"/>
              <a:ext cx="82785" cy="82785"/>
              <a:chOff x="0" y="0"/>
              <a:chExt cx="1913890" cy="1913890"/>
            </a:xfrm>
          </p:grpSpPr>
          <p:sp>
            <p:nvSpPr>
              <p:cNvPr id="508" name="Freeform 5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09" name="Group 509"/>
            <p:cNvGrpSpPr/>
            <p:nvPr/>
          </p:nvGrpSpPr>
          <p:grpSpPr>
            <a:xfrm>
              <a:off x="3254270" y="2693431"/>
              <a:ext cx="82785" cy="82785"/>
              <a:chOff x="0" y="0"/>
              <a:chExt cx="1913890" cy="1913890"/>
            </a:xfrm>
          </p:grpSpPr>
          <p:sp>
            <p:nvSpPr>
              <p:cNvPr id="510" name="Freeform 5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11" name="Group 511"/>
            <p:cNvGrpSpPr/>
            <p:nvPr/>
          </p:nvGrpSpPr>
          <p:grpSpPr>
            <a:xfrm>
              <a:off x="3254270" y="9073915"/>
              <a:ext cx="82785" cy="82785"/>
              <a:chOff x="0" y="0"/>
              <a:chExt cx="1913890" cy="1913890"/>
            </a:xfrm>
          </p:grpSpPr>
          <p:sp>
            <p:nvSpPr>
              <p:cNvPr id="512" name="Freeform 5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13" name="Group 513"/>
            <p:cNvGrpSpPr/>
            <p:nvPr/>
          </p:nvGrpSpPr>
          <p:grpSpPr>
            <a:xfrm>
              <a:off x="3254270" y="5881131"/>
              <a:ext cx="82785" cy="82785"/>
              <a:chOff x="0" y="0"/>
              <a:chExt cx="1913890" cy="1913890"/>
            </a:xfrm>
          </p:grpSpPr>
          <p:sp>
            <p:nvSpPr>
              <p:cNvPr id="514" name="Freeform 5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15" name="Group 515"/>
            <p:cNvGrpSpPr/>
            <p:nvPr/>
          </p:nvGrpSpPr>
          <p:grpSpPr>
            <a:xfrm>
              <a:off x="2172630" y="0"/>
              <a:ext cx="82785" cy="82785"/>
              <a:chOff x="0" y="0"/>
              <a:chExt cx="1913890" cy="1913890"/>
            </a:xfrm>
          </p:grpSpPr>
          <p:sp>
            <p:nvSpPr>
              <p:cNvPr id="516" name="Freeform 5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17" name="Group 517"/>
            <p:cNvGrpSpPr/>
            <p:nvPr/>
          </p:nvGrpSpPr>
          <p:grpSpPr>
            <a:xfrm>
              <a:off x="2172630" y="6380485"/>
              <a:ext cx="82785" cy="82785"/>
              <a:chOff x="0" y="0"/>
              <a:chExt cx="1913890" cy="1913890"/>
            </a:xfrm>
          </p:grpSpPr>
          <p:sp>
            <p:nvSpPr>
              <p:cNvPr id="518" name="Freeform 5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19" name="Group 519"/>
            <p:cNvGrpSpPr/>
            <p:nvPr/>
          </p:nvGrpSpPr>
          <p:grpSpPr>
            <a:xfrm>
              <a:off x="2172630" y="3187700"/>
              <a:ext cx="82785" cy="82785"/>
              <a:chOff x="0" y="0"/>
              <a:chExt cx="1913890" cy="1913890"/>
            </a:xfrm>
          </p:grpSpPr>
          <p:sp>
            <p:nvSpPr>
              <p:cNvPr id="520" name="Freeform 5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21" name="Group 521"/>
            <p:cNvGrpSpPr/>
            <p:nvPr/>
          </p:nvGrpSpPr>
          <p:grpSpPr>
            <a:xfrm>
              <a:off x="2172630" y="9568185"/>
              <a:ext cx="82785" cy="82785"/>
              <a:chOff x="0" y="0"/>
              <a:chExt cx="1913890" cy="1913890"/>
            </a:xfrm>
          </p:grpSpPr>
          <p:sp>
            <p:nvSpPr>
              <p:cNvPr id="522" name="Freeform 5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23" name="Group 523"/>
            <p:cNvGrpSpPr/>
            <p:nvPr/>
          </p:nvGrpSpPr>
          <p:grpSpPr>
            <a:xfrm>
              <a:off x="2172630" y="1618080"/>
              <a:ext cx="82785" cy="82785"/>
              <a:chOff x="0" y="0"/>
              <a:chExt cx="1913890" cy="1913890"/>
            </a:xfrm>
          </p:grpSpPr>
          <p:sp>
            <p:nvSpPr>
              <p:cNvPr id="524" name="Freeform 5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25" name="Group 525"/>
            <p:cNvGrpSpPr/>
            <p:nvPr/>
          </p:nvGrpSpPr>
          <p:grpSpPr>
            <a:xfrm>
              <a:off x="2172630" y="7998564"/>
              <a:ext cx="82785" cy="82785"/>
              <a:chOff x="0" y="0"/>
              <a:chExt cx="1913890" cy="1913890"/>
            </a:xfrm>
          </p:grpSpPr>
          <p:sp>
            <p:nvSpPr>
              <p:cNvPr id="526" name="Freeform 5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27" name="Group 527"/>
            <p:cNvGrpSpPr/>
            <p:nvPr/>
          </p:nvGrpSpPr>
          <p:grpSpPr>
            <a:xfrm>
              <a:off x="2172630" y="4805780"/>
              <a:ext cx="82785" cy="82785"/>
              <a:chOff x="0" y="0"/>
              <a:chExt cx="1913890" cy="1913890"/>
            </a:xfrm>
          </p:grpSpPr>
          <p:sp>
            <p:nvSpPr>
              <p:cNvPr id="528" name="Freeform 5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29" name="Group 529"/>
            <p:cNvGrpSpPr/>
            <p:nvPr/>
          </p:nvGrpSpPr>
          <p:grpSpPr>
            <a:xfrm>
              <a:off x="2711291" y="537155"/>
              <a:ext cx="82785" cy="82785"/>
              <a:chOff x="0" y="0"/>
              <a:chExt cx="1913890" cy="1913890"/>
            </a:xfrm>
          </p:grpSpPr>
          <p:sp>
            <p:nvSpPr>
              <p:cNvPr id="530" name="Freeform 5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31" name="Group 531"/>
            <p:cNvGrpSpPr/>
            <p:nvPr/>
          </p:nvGrpSpPr>
          <p:grpSpPr>
            <a:xfrm>
              <a:off x="2711291" y="6917640"/>
              <a:ext cx="82785" cy="82785"/>
              <a:chOff x="0" y="0"/>
              <a:chExt cx="1913890" cy="1913890"/>
            </a:xfrm>
          </p:grpSpPr>
          <p:sp>
            <p:nvSpPr>
              <p:cNvPr id="532" name="Freeform 5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33" name="Group 533"/>
            <p:cNvGrpSpPr/>
            <p:nvPr/>
          </p:nvGrpSpPr>
          <p:grpSpPr>
            <a:xfrm>
              <a:off x="2711291" y="3724855"/>
              <a:ext cx="82785" cy="82785"/>
              <a:chOff x="0" y="0"/>
              <a:chExt cx="1913890" cy="1913890"/>
            </a:xfrm>
          </p:grpSpPr>
          <p:sp>
            <p:nvSpPr>
              <p:cNvPr id="534" name="Freeform 5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35" name="Group 535"/>
            <p:cNvGrpSpPr/>
            <p:nvPr/>
          </p:nvGrpSpPr>
          <p:grpSpPr>
            <a:xfrm>
              <a:off x="2711291" y="10105340"/>
              <a:ext cx="82785" cy="82785"/>
              <a:chOff x="0" y="0"/>
              <a:chExt cx="1913890" cy="1913890"/>
            </a:xfrm>
          </p:grpSpPr>
          <p:sp>
            <p:nvSpPr>
              <p:cNvPr id="536" name="Freeform 5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37" name="Group 537"/>
            <p:cNvGrpSpPr/>
            <p:nvPr/>
          </p:nvGrpSpPr>
          <p:grpSpPr>
            <a:xfrm>
              <a:off x="2711291" y="2155235"/>
              <a:ext cx="82785" cy="82785"/>
              <a:chOff x="0" y="0"/>
              <a:chExt cx="1913890" cy="1913890"/>
            </a:xfrm>
          </p:grpSpPr>
          <p:sp>
            <p:nvSpPr>
              <p:cNvPr id="538" name="Freeform 5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39" name="Group 539"/>
            <p:cNvGrpSpPr/>
            <p:nvPr/>
          </p:nvGrpSpPr>
          <p:grpSpPr>
            <a:xfrm>
              <a:off x="2711291" y="8535719"/>
              <a:ext cx="82785" cy="82785"/>
              <a:chOff x="0" y="0"/>
              <a:chExt cx="1913890" cy="1913890"/>
            </a:xfrm>
          </p:grpSpPr>
          <p:sp>
            <p:nvSpPr>
              <p:cNvPr id="540" name="Freeform 5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41" name="Group 541"/>
            <p:cNvGrpSpPr/>
            <p:nvPr/>
          </p:nvGrpSpPr>
          <p:grpSpPr>
            <a:xfrm>
              <a:off x="2711291" y="5342935"/>
              <a:ext cx="82785" cy="82785"/>
              <a:chOff x="0" y="0"/>
              <a:chExt cx="1913890" cy="1913890"/>
            </a:xfrm>
          </p:grpSpPr>
          <p:sp>
            <p:nvSpPr>
              <p:cNvPr id="542" name="Freeform 5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43" name="Group 543"/>
            <p:cNvGrpSpPr>
              <a:grpSpLocks noChangeAspect="1"/>
            </p:cNvGrpSpPr>
            <p:nvPr/>
          </p:nvGrpSpPr>
          <p:grpSpPr>
            <a:xfrm>
              <a:off x="1083883" y="0"/>
              <a:ext cx="95594" cy="82785"/>
              <a:chOff x="0" y="0"/>
              <a:chExt cx="6350000" cy="5499100"/>
            </a:xfrm>
          </p:grpSpPr>
          <p:sp>
            <p:nvSpPr>
              <p:cNvPr id="544" name="Freeform 54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45" name="Group 545"/>
            <p:cNvGrpSpPr>
              <a:grpSpLocks noChangeAspect="1"/>
            </p:cNvGrpSpPr>
            <p:nvPr/>
          </p:nvGrpSpPr>
          <p:grpSpPr>
            <a:xfrm>
              <a:off x="1083883" y="6380485"/>
              <a:ext cx="95594" cy="82785"/>
              <a:chOff x="0" y="0"/>
              <a:chExt cx="6350000" cy="5499100"/>
            </a:xfrm>
          </p:grpSpPr>
          <p:sp>
            <p:nvSpPr>
              <p:cNvPr id="546" name="Freeform 5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47" name="Group 547"/>
            <p:cNvGrpSpPr>
              <a:grpSpLocks noChangeAspect="1"/>
            </p:cNvGrpSpPr>
            <p:nvPr/>
          </p:nvGrpSpPr>
          <p:grpSpPr>
            <a:xfrm>
              <a:off x="1083883" y="3187700"/>
              <a:ext cx="95594" cy="82785"/>
              <a:chOff x="0" y="0"/>
              <a:chExt cx="6350000" cy="5499100"/>
            </a:xfrm>
          </p:grpSpPr>
          <p:sp>
            <p:nvSpPr>
              <p:cNvPr id="548" name="Freeform 54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49" name="Group 549"/>
            <p:cNvGrpSpPr>
              <a:grpSpLocks noChangeAspect="1"/>
            </p:cNvGrpSpPr>
            <p:nvPr/>
          </p:nvGrpSpPr>
          <p:grpSpPr>
            <a:xfrm>
              <a:off x="1083883" y="9568185"/>
              <a:ext cx="95594" cy="82785"/>
              <a:chOff x="0" y="0"/>
              <a:chExt cx="6350000" cy="5499100"/>
            </a:xfrm>
          </p:grpSpPr>
          <p:sp>
            <p:nvSpPr>
              <p:cNvPr id="550" name="Freeform 5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51" name="Group 551"/>
            <p:cNvGrpSpPr>
              <a:grpSpLocks noChangeAspect="1"/>
            </p:cNvGrpSpPr>
            <p:nvPr/>
          </p:nvGrpSpPr>
          <p:grpSpPr>
            <a:xfrm>
              <a:off x="1083883" y="1618080"/>
              <a:ext cx="95594" cy="82785"/>
              <a:chOff x="0" y="0"/>
              <a:chExt cx="6350000" cy="5499100"/>
            </a:xfrm>
          </p:grpSpPr>
          <p:sp>
            <p:nvSpPr>
              <p:cNvPr id="552" name="Freeform 5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53" name="Group 553"/>
            <p:cNvGrpSpPr>
              <a:grpSpLocks noChangeAspect="1"/>
            </p:cNvGrpSpPr>
            <p:nvPr/>
          </p:nvGrpSpPr>
          <p:grpSpPr>
            <a:xfrm>
              <a:off x="1083883" y="7998564"/>
              <a:ext cx="95594" cy="82785"/>
              <a:chOff x="0" y="0"/>
              <a:chExt cx="6350000" cy="5499100"/>
            </a:xfrm>
          </p:grpSpPr>
          <p:sp>
            <p:nvSpPr>
              <p:cNvPr id="554" name="Freeform 5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55" name="Group 555"/>
            <p:cNvGrpSpPr>
              <a:grpSpLocks noChangeAspect="1"/>
            </p:cNvGrpSpPr>
            <p:nvPr/>
          </p:nvGrpSpPr>
          <p:grpSpPr>
            <a:xfrm>
              <a:off x="1083883" y="4805780"/>
              <a:ext cx="95594" cy="82785"/>
              <a:chOff x="0" y="0"/>
              <a:chExt cx="6350000" cy="5499100"/>
            </a:xfrm>
          </p:grpSpPr>
          <p:sp>
            <p:nvSpPr>
              <p:cNvPr id="556" name="Freeform 5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57" name="Group 557"/>
            <p:cNvGrpSpPr>
              <a:grpSpLocks noChangeAspect="1"/>
            </p:cNvGrpSpPr>
            <p:nvPr/>
          </p:nvGrpSpPr>
          <p:grpSpPr>
            <a:xfrm>
              <a:off x="4331748" y="0"/>
              <a:ext cx="95594" cy="82785"/>
              <a:chOff x="0" y="0"/>
              <a:chExt cx="6350000" cy="5499100"/>
            </a:xfrm>
          </p:grpSpPr>
          <p:sp>
            <p:nvSpPr>
              <p:cNvPr id="558" name="Freeform 5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59" name="Group 559"/>
            <p:cNvGrpSpPr>
              <a:grpSpLocks noChangeAspect="1"/>
            </p:cNvGrpSpPr>
            <p:nvPr/>
          </p:nvGrpSpPr>
          <p:grpSpPr>
            <a:xfrm>
              <a:off x="4331748" y="6380485"/>
              <a:ext cx="95594" cy="82785"/>
              <a:chOff x="0" y="0"/>
              <a:chExt cx="6350000" cy="5499100"/>
            </a:xfrm>
          </p:grpSpPr>
          <p:sp>
            <p:nvSpPr>
              <p:cNvPr id="560" name="Freeform 5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61" name="Group 561"/>
            <p:cNvGrpSpPr>
              <a:grpSpLocks noChangeAspect="1"/>
            </p:cNvGrpSpPr>
            <p:nvPr/>
          </p:nvGrpSpPr>
          <p:grpSpPr>
            <a:xfrm>
              <a:off x="4331748" y="3187700"/>
              <a:ext cx="95594" cy="82785"/>
              <a:chOff x="0" y="0"/>
              <a:chExt cx="6350000" cy="5499100"/>
            </a:xfrm>
          </p:grpSpPr>
          <p:sp>
            <p:nvSpPr>
              <p:cNvPr id="562" name="Freeform 5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63" name="Group 563"/>
            <p:cNvGrpSpPr>
              <a:grpSpLocks noChangeAspect="1"/>
            </p:cNvGrpSpPr>
            <p:nvPr/>
          </p:nvGrpSpPr>
          <p:grpSpPr>
            <a:xfrm>
              <a:off x="4331748" y="9568185"/>
              <a:ext cx="95594" cy="82785"/>
              <a:chOff x="0" y="0"/>
              <a:chExt cx="6350000" cy="5499100"/>
            </a:xfrm>
          </p:grpSpPr>
          <p:sp>
            <p:nvSpPr>
              <p:cNvPr id="564" name="Freeform 5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65" name="Group 565"/>
            <p:cNvGrpSpPr>
              <a:grpSpLocks noChangeAspect="1"/>
            </p:cNvGrpSpPr>
            <p:nvPr/>
          </p:nvGrpSpPr>
          <p:grpSpPr>
            <a:xfrm>
              <a:off x="4331748" y="1618080"/>
              <a:ext cx="95594" cy="82785"/>
              <a:chOff x="0" y="0"/>
              <a:chExt cx="6350000" cy="5499100"/>
            </a:xfrm>
          </p:grpSpPr>
          <p:sp>
            <p:nvSpPr>
              <p:cNvPr id="566" name="Freeform 5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67" name="Group 567"/>
            <p:cNvGrpSpPr>
              <a:grpSpLocks noChangeAspect="1"/>
            </p:cNvGrpSpPr>
            <p:nvPr/>
          </p:nvGrpSpPr>
          <p:grpSpPr>
            <a:xfrm>
              <a:off x="4331748" y="7998564"/>
              <a:ext cx="95594" cy="82785"/>
              <a:chOff x="0" y="0"/>
              <a:chExt cx="6350000" cy="5499100"/>
            </a:xfrm>
          </p:grpSpPr>
          <p:sp>
            <p:nvSpPr>
              <p:cNvPr id="568" name="Freeform 5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69" name="Group 569"/>
            <p:cNvGrpSpPr>
              <a:grpSpLocks noChangeAspect="1"/>
            </p:cNvGrpSpPr>
            <p:nvPr/>
          </p:nvGrpSpPr>
          <p:grpSpPr>
            <a:xfrm>
              <a:off x="4331748" y="4805780"/>
              <a:ext cx="95594" cy="82785"/>
              <a:chOff x="0" y="0"/>
              <a:chExt cx="6350000" cy="5499100"/>
            </a:xfrm>
          </p:grpSpPr>
          <p:sp>
            <p:nvSpPr>
              <p:cNvPr id="570" name="Freeform 5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71" name="Group 571"/>
            <p:cNvGrpSpPr>
              <a:grpSpLocks noChangeAspect="1"/>
            </p:cNvGrpSpPr>
            <p:nvPr/>
          </p:nvGrpSpPr>
          <p:grpSpPr>
            <a:xfrm>
              <a:off x="1622544" y="537155"/>
              <a:ext cx="95594" cy="82785"/>
              <a:chOff x="0" y="0"/>
              <a:chExt cx="6350000" cy="5499100"/>
            </a:xfrm>
          </p:grpSpPr>
          <p:sp>
            <p:nvSpPr>
              <p:cNvPr id="572" name="Freeform 5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73" name="Group 573"/>
            <p:cNvGrpSpPr>
              <a:grpSpLocks noChangeAspect="1"/>
            </p:cNvGrpSpPr>
            <p:nvPr/>
          </p:nvGrpSpPr>
          <p:grpSpPr>
            <a:xfrm>
              <a:off x="1622544" y="6917640"/>
              <a:ext cx="95594" cy="82785"/>
              <a:chOff x="0" y="0"/>
              <a:chExt cx="6350000" cy="5499100"/>
            </a:xfrm>
          </p:grpSpPr>
          <p:sp>
            <p:nvSpPr>
              <p:cNvPr id="574" name="Freeform 5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75" name="Group 575"/>
            <p:cNvGrpSpPr>
              <a:grpSpLocks noChangeAspect="1"/>
            </p:cNvGrpSpPr>
            <p:nvPr/>
          </p:nvGrpSpPr>
          <p:grpSpPr>
            <a:xfrm>
              <a:off x="1622544" y="3724855"/>
              <a:ext cx="95594" cy="82785"/>
              <a:chOff x="0" y="0"/>
              <a:chExt cx="6350000" cy="5499100"/>
            </a:xfrm>
          </p:grpSpPr>
          <p:sp>
            <p:nvSpPr>
              <p:cNvPr id="576" name="Freeform 5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77" name="Group 577"/>
            <p:cNvGrpSpPr>
              <a:grpSpLocks noChangeAspect="1"/>
            </p:cNvGrpSpPr>
            <p:nvPr/>
          </p:nvGrpSpPr>
          <p:grpSpPr>
            <a:xfrm>
              <a:off x="1622544" y="10105340"/>
              <a:ext cx="95594" cy="82785"/>
              <a:chOff x="0" y="0"/>
              <a:chExt cx="6350000" cy="5499100"/>
            </a:xfrm>
          </p:grpSpPr>
          <p:sp>
            <p:nvSpPr>
              <p:cNvPr id="578" name="Freeform 5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79" name="Group 579"/>
            <p:cNvGrpSpPr>
              <a:grpSpLocks noChangeAspect="1"/>
            </p:cNvGrpSpPr>
            <p:nvPr/>
          </p:nvGrpSpPr>
          <p:grpSpPr>
            <a:xfrm>
              <a:off x="1622544" y="2155235"/>
              <a:ext cx="95594" cy="82785"/>
              <a:chOff x="0" y="0"/>
              <a:chExt cx="6350000" cy="5499100"/>
            </a:xfrm>
          </p:grpSpPr>
          <p:sp>
            <p:nvSpPr>
              <p:cNvPr id="580" name="Freeform 5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81" name="Group 581"/>
            <p:cNvGrpSpPr>
              <a:grpSpLocks noChangeAspect="1"/>
            </p:cNvGrpSpPr>
            <p:nvPr/>
          </p:nvGrpSpPr>
          <p:grpSpPr>
            <a:xfrm>
              <a:off x="1622544" y="8535719"/>
              <a:ext cx="95594" cy="82785"/>
              <a:chOff x="0" y="0"/>
              <a:chExt cx="6350000" cy="5499100"/>
            </a:xfrm>
          </p:grpSpPr>
          <p:sp>
            <p:nvSpPr>
              <p:cNvPr id="582" name="Freeform 5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83" name="Group 583"/>
            <p:cNvGrpSpPr>
              <a:grpSpLocks noChangeAspect="1"/>
            </p:cNvGrpSpPr>
            <p:nvPr/>
          </p:nvGrpSpPr>
          <p:grpSpPr>
            <a:xfrm>
              <a:off x="1622544" y="5342935"/>
              <a:ext cx="95594" cy="82785"/>
              <a:chOff x="0" y="0"/>
              <a:chExt cx="6350000" cy="5499100"/>
            </a:xfrm>
          </p:grpSpPr>
          <p:sp>
            <p:nvSpPr>
              <p:cNvPr id="584" name="Freeform 5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85" name="Group 585"/>
            <p:cNvGrpSpPr>
              <a:grpSpLocks noChangeAspect="1"/>
            </p:cNvGrpSpPr>
            <p:nvPr/>
          </p:nvGrpSpPr>
          <p:grpSpPr>
            <a:xfrm>
              <a:off x="2162405" y="1075351"/>
              <a:ext cx="95594" cy="82785"/>
              <a:chOff x="0" y="0"/>
              <a:chExt cx="6350000" cy="5499100"/>
            </a:xfrm>
          </p:grpSpPr>
          <p:sp>
            <p:nvSpPr>
              <p:cNvPr id="586" name="Freeform 5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87" name="Group 587"/>
            <p:cNvGrpSpPr>
              <a:grpSpLocks noChangeAspect="1"/>
            </p:cNvGrpSpPr>
            <p:nvPr/>
          </p:nvGrpSpPr>
          <p:grpSpPr>
            <a:xfrm>
              <a:off x="2162405" y="7455836"/>
              <a:ext cx="95594" cy="82785"/>
              <a:chOff x="0" y="0"/>
              <a:chExt cx="6350000" cy="5499100"/>
            </a:xfrm>
          </p:grpSpPr>
          <p:sp>
            <p:nvSpPr>
              <p:cNvPr id="588" name="Freeform 5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89" name="Group 589"/>
            <p:cNvGrpSpPr>
              <a:grpSpLocks noChangeAspect="1"/>
            </p:cNvGrpSpPr>
            <p:nvPr/>
          </p:nvGrpSpPr>
          <p:grpSpPr>
            <a:xfrm>
              <a:off x="2162405" y="4263051"/>
              <a:ext cx="95594" cy="82785"/>
              <a:chOff x="0" y="0"/>
              <a:chExt cx="6350000" cy="5499100"/>
            </a:xfrm>
          </p:grpSpPr>
          <p:sp>
            <p:nvSpPr>
              <p:cNvPr id="590" name="Freeform 5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91" name="Group 591"/>
            <p:cNvGrpSpPr>
              <a:grpSpLocks noChangeAspect="1"/>
            </p:cNvGrpSpPr>
            <p:nvPr/>
          </p:nvGrpSpPr>
          <p:grpSpPr>
            <a:xfrm>
              <a:off x="2162405" y="10643536"/>
              <a:ext cx="95594" cy="82785"/>
              <a:chOff x="0" y="0"/>
              <a:chExt cx="6350000" cy="5499100"/>
            </a:xfrm>
          </p:grpSpPr>
          <p:sp>
            <p:nvSpPr>
              <p:cNvPr id="592" name="Freeform 5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93" name="Group 593"/>
            <p:cNvGrpSpPr>
              <a:grpSpLocks noChangeAspect="1"/>
            </p:cNvGrpSpPr>
            <p:nvPr/>
          </p:nvGrpSpPr>
          <p:grpSpPr>
            <a:xfrm>
              <a:off x="2162405" y="2693431"/>
              <a:ext cx="95594" cy="82785"/>
              <a:chOff x="0" y="0"/>
              <a:chExt cx="6350000" cy="5499100"/>
            </a:xfrm>
          </p:grpSpPr>
          <p:sp>
            <p:nvSpPr>
              <p:cNvPr id="594" name="Freeform 5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95" name="Group 595"/>
            <p:cNvGrpSpPr>
              <a:grpSpLocks noChangeAspect="1"/>
            </p:cNvGrpSpPr>
            <p:nvPr/>
          </p:nvGrpSpPr>
          <p:grpSpPr>
            <a:xfrm>
              <a:off x="2162405" y="9073915"/>
              <a:ext cx="95594" cy="82785"/>
              <a:chOff x="0" y="0"/>
              <a:chExt cx="6350000" cy="5499100"/>
            </a:xfrm>
          </p:grpSpPr>
          <p:sp>
            <p:nvSpPr>
              <p:cNvPr id="596" name="Freeform 5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97" name="Group 597"/>
            <p:cNvGrpSpPr>
              <a:grpSpLocks noChangeAspect="1"/>
            </p:cNvGrpSpPr>
            <p:nvPr/>
          </p:nvGrpSpPr>
          <p:grpSpPr>
            <a:xfrm>
              <a:off x="2162405" y="5881131"/>
              <a:ext cx="95594" cy="82785"/>
              <a:chOff x="0" y="0"/>
              <a:chExt cx="6350000" cy="5499100"/>
            </a:xfrm>
          </p:grpSpPr>
          <p:sp>
            <p:nvSpPr>
              <p:cNvPr id="598" name="Freeform 5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99" name="Group 599"/>
            <p:cNvGrpSpPr>
              <a:grpSpLocks noChangeAspect="1"/>
            </p:cNvGrpSpPr>
            <p:nvPr/>
          </p:nvGrpSpPr>
          <p:grpSpPr>
            <a:xfrm>
              <a:off x="545144" y="1075351"/>
              <a:ext cx="95594" cy="82785"/>
              <a:chOff x="0" y="0"/>
              <a:chExt cx="6350000" cy="5499100"/>
            </a:xfrm>
          </p:grpSpPr>
          <p:sp>
            <p:nvSpPr>
              <p:cNvPr id="600" name="Freeform 6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01" name="Group 601"/>
            <p:cNvGrpSpPr>
              <a:grpSpLocks noChangeAspect="1"/>
            </p:cNvGrpSpPr>
            <p:nvPr/>
          </p:nvGrpSpPr>
          <p:grpSpPr>
            <a:xfrm>
              <a:off x="545144" y="7455836"/>
              <a:ext cx="95594" cy="82785"/>
              <a:chOff x="0" y="0"/>
              <a:chExt cx="6350000" cy="5499100"/>
            </a:xfrm>
          </p:grpSpPr>
          <p:sp>
            <p:nvSpPr>
              <p:cNvPr id="602" name="Freeform 6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03" name="Group 603"/>
            <p:cNvGrpSpPr>
              <a:grpSpLocks noChangeAspect="1"/>
            </p:cNvGrpSpPr>
            <p:nvPr/>
          </p:nvGrpSpPr>
          <p:grpSpPr>
            <a:xfrm>
              <a:off x="545144" y="4263051"/>
              <a:ext cx="95594" cy="82785"/>
              <a:chOff x="0" y="0"/>
              <a:chExt cx="6350000" cy="5499100"/>
            </a:xfrm>
          </p:grpSpPr>
          <p:sp>
            <p:nvSpPr>
              <p:cNvPr id="604" name="Freeform 6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05" name="Group 605"/>
            <p:cNvGrpSpPr>
              <a:grpSpLocks noChangeAspect="1"/>
            </p:cNvGrpSpPr>
            <p:nvPr/>
          </p:nvGrpSpPr>
          <p:grpSpPr>
            <a:xfrm>
              <a:off x="545144" y="10643536"/>
              <a:ext cx="95594" cy="82785"/>
              <a:chOff x="0" y="0"/>
              <a:chExt cx="6350000" cy="5499100"/>
            </a:xfrm>
          </p:grpSpPr>
          <p:sp>
            <p:nvSpPr>
              <p:cNvPr id="606" name="Freeform 6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07" name="Group 607"/>
            <p:cNvGrpSpPr>
              <a:grpSpLocks noChangeAspect="1"/>
            </p:cNvGrpSpPr>
            <p:nvPr/>
          </p:nvGrpSpPr>
          <p:grpSpPr>
            <a:xfrm>
              <a:off x="545144" y="2693431"/>
              <a:ext cx="95594" cy="82785"/>
              <a:chOff x="0" y="0"/>
              <a:chExt cx="6350000" cy="5499100"/>
            </a:xfrm>
          </p:grpSpPr>
          <p:sp>
            <p:nvSpPr>
              <p:cNvPr id="608" name="Freeform 6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09" name="Group 609"/>
            <p:cNvGrpSpPr>
              <a:grpSpLocks noChangeAspect="1"/>
            </p:cNvGrpSpPr>
            <p:nvPr/>
          </p:nvGrpSpPr>
          <p:grpSpPr>
            <a:xfrm>
              <a:off x="545144" y="9073915"/>
              <a:ext cx="95594" cy="82785"/>
              <a:chOff x="0" y="0"/>
              <a:chExt cx="6350000" cy="5499100"/>
            </a:xfrm>
          </p:grpSpPr>
          <p:sp>
            <p:nvSpPr>
              <p:cNvPr id="610" name="Freeform 6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11" name="Group 611"/>
            <p:cNvGrpSpPr>
              <a:grpSpLocks noChangeAspect="1"/>
            </p:cNvGrpSpPr>
            <p:nvPr/>
          </p:nvGrpSpPr>
          <p:grpSpPr>
            <a:xfrm>
              <a:off x="545144" y="5881131"/>
              <a:ext cx="95594" cy="82785"/>
              <a:chOff x="0" y="0"/>
              <a:chExt cx="6350000" cy="5499100"/>
            </a:xfrm>
          </p:grpSpPr>
          <p:sp>
            <p:nvSpPr>
              <p:cNvPr id="612" name="Freeform 6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13" name="Group 613"/>
            <p:cNvGrpSpPr>
              <a:grpSpLocks noChangeAspect="1"/>
            </p:cNvGrpSpPr>
            <p:nvPr/>
          </p:nvGrpSpPr>
          <p:grpSpPr>
            <a:xfrm>
              <a:off x="3793009" y="1075351"/>
              <a:ext cx="95594" cy="82785"/>
              <a:chOff x="0" y="0"/>
              <a:chExt cx="6350000" cy="5499100"/>
            </a:xfrm>
          </p:grpSpPr>
          <p:sp>
            <p:nvSpPr>
              <p:cNvPr id="614" name="Freeform 6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15" name="Group 615"/>
            <p:cNvGrpSpPr>
              <a:grpSpLocks noChangeAspect="1"/>
            </p:cNvGrpSpPr>
            <p:nvPr/>
          </p:nvGrpSpPr>
          <p:grpSpPr>
            <a:xfrm>
              <a:off x="3793009" y="7455836"/>
              <a:ext cx="95594" cy="82785"/>
              <a:chOff x="0" y="0"/>
              <a:chExt cx="6350000" cy="5499100"/>
            </a:xfrm>
          </p:grpSpPr>
          <p:sp>
            <p:nvSpPr>
              <p:cNvPr id="616" name="Freeform 6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17" name="Group 617"/>
            <p:cNvGrpSpPr>
              <a:grpSpLocks noChangeAspect="1"/>
            </p:cNvGrpSpPr>
            <p:nvPr/>
          </p:nvGrpSpPr>
          <p:grpSpPr>
            <a:xfrm>
              <a:off x="3793009" y="4263051"/>
              <a:ext cx="95594" cy="82785"/>
              <a:chOff x="0" y="0"/>
              <a:chExt cx="6350000" cy="5499100"/>
            </a:xfrm>
          </p:grpSpPr>
          <p:sp>
            <p:nvSpPr>
              <p:cNvPr id="618" name="Freeform 6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19" name="Group 619"/>
            <p:cNvGrpSpPr>
              <a:grpSpLocks noChangeAspect="1"/>
            </p:cNvGrpSpPr>
            <p:nvPr/>
          </p:nvGrpSpPr>
          <p:grpSpPr>
            <a:xfrm>
              <a:off x="3793009" y="10643536"/>
              <a:ext cx="95594" cy="82785"/>
              <a:chOff x="0" y="0"/>
              <a:chExt cx="6350000" cy="5499100"/>
            </a:xfrm>
          </p:grpSpPr>
          <p:sp>
            <p:nvSpPr>
              <p:cNvPr id="620" name="Freeform 6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21" name="Group 621"/>
            <p:cNvGrpSpPr>
              <a:grpSpLocks noChangeAspect="1"/>
            </p:cNvGrpSpPr>
            <p:nvPr/>
          </p:nvGrpSpPr>
          <p:grpSpPr>
            <a:xfrm>
              <a:off x="3793009" y="2693431"/>
              <a:ext cx="95594" cy="82785"/>
              <a:chOff x="0" y="0"/>
              <a:chExt cx="6350000" cy="5499100"/>
            </a:xfrm>
          </p:grpSpPr>
          <p:sp>
            <p:nvSpPr>
              <p:cNvPr id="622" name="Freeform 6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23" name="Group 623"/>
            <p:cNvGrpSpPr>
              <a:grpSpLocks noChangeAspect="1"/>
            </p:cNvGrpSpPr>
            <p:nvPr/>
          </p:nvGrpSpPr>
          <p:grpSpPr>
            <a:xfrm>
              <a:off x="3793009" y="9073915"/>
              <a:ext cx="95594" cy="82785"/>
              <a:chOff x="0" y="0"/>
              <a:chExt cx="6350000" cy="5499100"/>
            </a:xfrm>
          </p:grpSpPr>
          <p:sp>
            <p:nvSpPr>
              <p:cNvPr id="624" name="Freeform 6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25" name="Group 625"/>
            <p:cNvGrpSpPr>
              <a:grpSpLocks noChangeAspect="1"/>
            </p:cNvGrpSpPr>
            <p:nvPr/>
          </p:nvGrpSpPr>
          <p:grpSpPr>
            <a:xfrm>
              <a:off x="3793009" y="5881131"/>
              <a:ext cx="95594" cy="82785"/>
              <a:chOff x="0" y="0"/>
              <a:chExt cx="6350000" cy="5499100"/>
            </a:xfrm>
          </p:grpSpPr>
          <p:sp>
            <p:nvSpPr>
              <p:cNvPr id="626" name="Freeform 6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27" name="Group 627"/>
            <p:cNvGrpSpPr>
              <a:grpSpLocks noChangeAspect="1"/>
            </p:cNvGrpSpPr>
            <p:nvPr/>
          </p:nvGrpSpPr>
          <p:grpSpPr>
            <a:xfrm>
              <a:off x="2711370" y="0"/>
              <a:ext cx="95594" cy="82785"/>
              <a:chOff x="0" y="0"/>
              <a:chExt cx="6350000" cy="5499100"/>
            </a:xfrm>
          </p:grpSpPr>
          <p:sp>
            <p:nvSpPr>
              <p:cNvPr id="628" name="Freeform 62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29" name="Group 629"/>
            <p:cNvGrpSpPr>
              <a:grpSpLocks noChangeAspect="1"/>
            </p:cNvGrpSpPr>
            <p:nvPr/>
          </p:nvGrpSpPr>
          <p:grpSpPr>
            <a:xfrm>
              <a:off x="2711370" y="6380485"/>
              <a:ext cx="95594" cy="82785"/>
              <a:chOff x="0" y="0"/>
              <a:chExt cx="6350000" cy="5499100"/>
            </a:xfrm>
          </p:grpSpPr>
          <p:sp>
            <p:nvSpPr>
              <p:cNvPr id="630" name="Freeform 63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31" name="Group 631"/>
            <p:cNvGrpSpPr>
              <a:grpSpLocks noChangeAspect="1"/>
            </p:cNvGrpSpPr>
            <p:nvPr/>
          </p:nvGrpSpPr>
          <p:grpSpPr>
            <a:xfrm>
              <a:off x="2711370" y="3187700"/>
              <a:ext cx="95594" cy="82785"/>
              <a:chOff x="0" y="0"/>
              <a:chExt cx="6350000" cy="5499100"/>
            </a:xfrm>
          </p:grpSpPr>
          <p:sp>
            <p:nvSpPr>
              <p:cNvPr id="632" name="Freeform 63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33" name="Group 633"/>
            <p:cNvGrpSpPr>
              <a:grpSpLocks noChangeAspect="1"/>
            </p:cNvGrpSpPr>
            <p:nvPr/>
          </p:nvGrpSpPr>
          <p:grpSpPr>
            <a:xfrm>
              <a:off x="2711370" y="9568185"/>
              <a:ext cx="95594" cy="82785"/>
              <a:chOff x="0" y="0"/>
              <a:chExt cx="6350000" cy="5499100"/>
            </a:xfrm>
          </p:grpSpPr>
          <p:sp>
            <p:nvSpPr>
              <p:cNvPr id="634" name="Freeform 63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35" name="Group 635"/>
            <p:cNvGrpSpPr>
              <a:grpSpLocks noChangeAspect="1"/>
            </p:cNvGrpSpPr>
            <p:nvPr/>
          </p:nvGrpSpPr>
          <p:grpSpPr>
            <a:xfrm>
              <a:off x="2711370" y="1618080"/>
              <a:ext cx="95594" cy="82785"/>
              <a:chOff x="0" y="0"/>
              <a:chExt cx="6350000" cy="5499100"/>
            </a:xfrm>
          </p:grpSpPr>
          <p:sp>
            <p:nvSpPr>
              <p:cNvPr id="636" name="Freeform 63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37" name="Group 637"/>
            <p:cNvGrpSpPr>
              <a:grpSpLocks noChangeAspect="1"/>
            </p:cNvGrpSpPr>
            <p:nvPr/>
          </p:nvGrpSpPr>
          <p:grpSpPr>
            <a:xfrm>
              <a:off x="2711370" y="7998564"/>
              <a:ext cx="95594" cy="82785"/>
              <a:chOff x="0" y="0"/>
              <a:chExt cx="6350000" cy="5499100"/>
            </a:xfrm>
          </p:grpSpPr>
          <p:sp>
            <p:nvSpPr>
              <p:cNvPr id="638" name="Freeform 63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39" name="Group 639"/>
            <p:cNvGrpSpPr>
              <a:grpSpLocks noChangeAspect="1"/>
            </p:cNvGrpSpPr>
            <p:nvPr/>
          </p:nvGrpSpPr>
          <p:grpSpPr>
            <a:xfrm>
              <a:off x="2711370" y="4805780"/>
              <a:ext cx="95594" cy="82785"/>
              <a:chOff x="0" y="0"/>
              <a:chExt cx="6350000" cy="5499100"/>
            </a:xfrm>
          </p:grpSpPr>
          <p:sp>
            <p:nvSpPr>
              <p:cNvPr id="640" name="Freeform 64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41" name="Group 641"/>
            <p:cNvGrpSpPr>
              <a:grpSpLocks noChangeAspect="1"/>
            </p:cNvGrpSpPr>
            <p:nvPr/>
          </p:nvGrpSpPr>
          <p:grpSpPr>
            <a:xfrm>
              <a:off x="0" y="537155"/>
              <a:ext cx="95594" cy="82785"/>
              <a:chOff x="0" y="0"/>
              <a:chExt cx="6350000" cy="5499100"/>
            </a:xfrm>
          </p:grpSpPr>
          <p:sp>
            <p:nvSpPr>
              <p:cNvPr id="642" name="Freeform 64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43" name="Group 643"/>
            <p:cNvGrpSpPr>
              <a:grpSpLocks noChangeAspect="1"/>
            </p:cNvGrpSpPr>
            <p:nvPr/>
          </p:nvGrpSpPr>
          <p:grpSpPr>
            <a:xfrm>
              <a:off x="0" y="6917640"/>
              <a:ext cx="95594" cy="82785"/>
              <a:chOff x="0" y="0"/>
              <a:chExt cx="6350000" cy="5499100"/>
            </a:xfrm>
          </p:grpSpPr>
          <p:sp>
            <p:nvSpPr>
              <p:cNvPr id="644" name="Freeform 64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45" name="Group 645"/>
            <p:cNvGrpSpPr>
              <a:grpSpLocks noChangeAspect="1"/>
            </p:cNvGrpSpPr>
            <p:nvPr/>
          </p:nvGrpSpPr>
          <p:grpSpPr>
            <a:xfrm>
              <a:off x="0" y="3724855"/>
              <a:ext cx="95594" cy="82785"/>
              <a:chOff x="0" y="0"/>
              <a:chExt cx="6350000" cy="5499100"/>
            </a:xfrm>
          </p:grpSpPr>
          <p:sp>
            <p:nvSpPr>
              <p:cNvPr id="646" name="Freeform 6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47" name="Group 647"/>
            <p:cNvGrpSpPr>
              <a:grpSpLocks noChangeAspect="1"/>
            </p:cNvGrpSpPr>
            <p:nvPr/>
          </p:nvGrpSpPr>
          <p:grpSpPr>
            <a:xfrm>
              <a:off x="0" y="10105340"/>
              <a:ext cx="95594" cy="82785"/>
              <a:chOff x="0" y="0"/>
              <a:chExt cx="6350000" cy="5499100"/>
            </a:xfrm>
          </p:grpSpPr>
          <p:sp>
            <p:nvSpPr>
              <p:cNvPr id="648" name="Freeform 64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49" name="Group 649"/>
            <p:cNvGrpSpPr>
              <a:grpSpLocks noChangeAspect="1"/>
            </p:cNvGrpSpPr>
            <p:nvPr/>
          </p:nvGrpSpPr>
          <p:grpSpPr>
            <a:xfrm>
              <a:off x="0" y="2155235"/>
              <a:ext cx="95594" cy="82785"/>
              <a:chOff x="0" y="0"/>
              <a:chExt cx="6350000" cy="5499100"/>
            </a:xfrm>
          </p:grpSpPr>
          <p:sp>
            <p:nvSpPr>
              <p:cNvPr id="650" name="Freeform 6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51" name="Group 651"/>
            <p:cNvGrpSpPr>
              <a:grpSpLocks noChangeAspect="1"/>
            </p:cNvGrpSpPr>
            <p:nvPr/>
          </p:nvGrpSpPr>
          <p:grpSpPr>
            <a:xfrm>
              <a:off x="0" y="8535719"/>
              <a:ext cx="95594" cy="82785"/>
              <a:chOff x="0" y="0"/>
              <a:chExt cx="6350000" cy="5499100"/>
            </a:xfrm>
          </p:grpSpPr>
          <p:sp>
            <p:nvSpPr>
              <p:cNvPr id="652" name="Freeform 6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53" name="Group 653"/>
            <p:cNvGrpSpPr>
              <a:grpSpLocks noChangeAspect="1"/>
            </p:cNvGrpSpPr>
            <p:nvPr/>
          </p:nvGrpSpPr>
          <p:grpSpPr>
            <a:xfrm>
              <a:off x="0" y="5342935"/>
              <a:ext cx="95594" cy="82785"/>
              <a:chOff x="0" y="0"/>
              <a:chExt cx="6350000" cy="5499100"/>
            </a:xfrm>
          </p:grpSpPr>
          <p:sp>
            <p:nvSpPr>
              <p:cNvPr id="654" name="Freeform 6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55" name="Group 655"/>
            <p:cNvGrpSpPr>
              <a:grpSpLocks noChangeAspect="1"/>
            </p:cNvGrpSpPr>
            <p:nvPr/>
          </p:nvGrpSpPr>
          <p:grpSpPr>
            <a:xfrm>
              <a:off x="3247865" y="537155"/>
              <a:ext cx="95594" cy="82785"/>
              <a:chOff x="0" y="0"/>
              <a:chExt cx="6350000" cy="5499100"/>
            </a:xfrm>
          </p:grpSpPr>
          <p:sp>
            <p:nvSpPr>
              <p:cNvPr id="656" name="Freeform 6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57" name="Group 657"/>
            <p:cNvGrpSpPr>
              <a:grpSpLocks noChangeAspect="1"/>
            </p:cNvGrpSpPr>
            <p:nvPr/>
          </p:nvGrpSpPr>
          <p:grpSpPr>
            <a:xfrm>
              <a:off x="3247865" y="6917640"/>
              <a:ext cx="95594" cy="82785"/>
              <a:chOff x="0" y="0"/>
              <a:chExt cx="6350000" cy="5499100"/>
            </a:xfrm>
          </p:grpSpPr>
          <p:sp>
            <p:nvSpPr>
              <p:cNvPr id="658" name="Freeform 6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59" name="Group 659"/>
            <p:cNvGrpSpPr>
              <a:grpSpLocks noChangeAspect="1"/>
            </p:cNvGrpSpPr>
            <p:nvPr/>
          </p:nvGrpSpPr>
          <p:grpSpPr>
            <a:xfrm>
              <a:off x="3247865" y="3724855"/>
              <a:ext cx="95594" cy="82785"/>
              <a:chOff x="0" y="0"/>
              <a:chExt cx="6350000" cy="5499100"/>
            </a:xfrm>
          </p:grpSpPr>
          <p:sp>
            <p:nvSpPr>
              <p:cNvPr id="660" name="Freeform 6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61" name="Group 661"/>
            <p:cNvGrpSpPr>
              <a:grpSpLocks noChangeAspect="1"/>
            </p:cNvGrpSpPr>
            <p:nvPr/>
          </p:nvGrpSpPr>
          <p:grpSpPr>
            <a:xfrm>
              <a:off x="3247865" y="10105340"/>
              <a:ext cx="95594" cy="82785"/>
              <a:chOff x="0" y="0"/>
              <a:chExt cx="6350000" cy="5499100"/>
            </a:xfrm>
          </p:grpSpPr>
          <p:sp>
            <p:nvSpPr>
              <p:cNvPr id="662" name="Freeform 6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63" name="Group 663"/>
            <p:cNvGrpSpPr>
              <a:grpSpLocks noChangeAspect="1"/>
            </p:cNvGrpSpPr>
            <p:nvPr/>
          </p:nvGrpSpPr>
          <p:grpSpPr>
            <a:xfrm>
              <a:off x="3247865" y="2155235"/>
              <a:ext cx="95594" cy="82785"/>
              <a:chOff x="0" y="0"/>
              <a:chExt cx="6350000" cy="5499100"/>
            </a:xfrm>
          </p:grpSpPr>
          <p:sp>
            <p:nvSpPr>
              <p:cNvPr id="664" name="Freeform 6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65" name="Group 665"/>
            <p:cNvGrpSpPr>
              <a:grpSpLocks noChangeAspect="1"/>
            </p:cNvGrpSpPr>
            <p:nvPr/>
          </p:nvGrpSpPr>
          <p:grpSpPr>
            <a:xfrm>
              <a:off x="3247865" y="8535719"/>
              <a:ext cx="95594" cy="82785"/>
              <a:chOff x="0" y="0"/>
              <a:chExt cx="6350000" cy="5499100"/>
            </a:xfrm>
          </p:grpSpPr>
          <p:sp>
            <p:nvSpPr>
              <p:cNvPr id="666" name="Freeform 6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67" name="Group 667"/>
            <p:cNvGrpSpPr>
              <a:grpSpLocks noChangeAspect="1"/>
            </p:cNvGrpSpPr>
            <p:nvPr/>
          </p:nvGrpSpPr>
          <p:grpSpPr>
            <a:xfrm>
              <a:off x="3247865" y="5342935"/>
              <a:ext cx="95594" cy="82785"/>
              <a:chOff x="0" y="0"/>
              <a:chExt cx="6350000" cy="5499100"/>
            </a:xfrm>
          </p:grpSpPr>
          <p:sp>
            <p:nvSpPr>
              <p:cNvPr id="668" name="Freeform 6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669" name="Group 669"/>
          <p:cNvGrpSpPr/>
          <p:nvPr/>
        </p:nvGrpSpPr>
        <p:grpSpPr>
          <a:xfrm rot="-5400000">
            <a:off x="16344419" y="9324494"/>
            <a:ext cx="3295566" cy="591596"/>
            <a:chOff x="0" y="0"/>
            <a:chExt cx="4394089" cy="788794"/>
          </a:xfrm>
        </p:grpSpPr>
        <p:sp>
          <p:nvSpPr>
            <p:cNvPr id="670" name="AutoShape 670"/>
            <p:cNvSpPr/>
            <p:nvPr/>
          </p:nvSpPr>
          <p:spPr>
            <a:xfrm>
              <a:off x="0" y="0"/>
              <a:ext cx="4394089" cy="788794"/>
            </a:xfrm>
            <a:prstGeom prst="rect">
              <a:avLst/>
            </a:prstGeom>
            <a:solidFill>
              <a:srgbClr val="FF5757"/>
            </a:solidFill>
          </p:spPr>
        </p:sp>
        <p:sp>
          <p:nvSpPr>
            <p:cNvPr id="671" name="TextBox 671"/>
            <p:cNvSpPr txBox="1"/>
            <p:nvPr/>
          </p:nvSpPr>
          <p:spPr>
            <a:xfrm>
              <a:off x="230185" y="217928"/>
              <a:ext cx="3933719" cy="324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72" name="Group 672"/>
          <p:cNvGrpSpPr/>
          <p:nvPr/>
        </p:nvGrpSpPr>
        <p:grpSpPr>
          <a:xfrm>
            <a:off x="2264005" y="8375871"/>
            <a:ext cx="1504526" cy="1504526"/>
            <a:chOff x="0" y="0"/>
            <a:chExt cx="2006034" cy="2006034"/>
          </a:xfrm>
        </p:grpSpPr>
        <p:sp>
          <p:nvSpPr>
            <p:cNvPr id="673" name="Freeform 673"/>
            <p:cNvSpPr/>
            <p:nvPr/>
          </p:nvSpPr>
          <p:spPr>
            <a:xfrm>
              <a:off x="0" y="0"/>
              <a:ext cx="2006034" cy="2006034"/>
            </a:xfrm>
            <a:custGeom>
              <a:avLst/>
              <a:gdLst/>
              <a:ahLst/>
              <a:cxnLst/>
              <a:rect l="l" t="t" r="r" b="b"/>
              <a:pathLst>
                <a:path w="2006034" h="2006034">
                  <a:moveTo>
                    <a:pt x="0" y="0"/>
                  </a:moveTo>
                  <a:lnTo>
                    <a:pt x="2006034" y="0"/>
                  </a:lnTo>
                  <a:lnTo>
                    <a:pt x="2006034" y="2006034"/>
                  </a:lnTo>
                  <a:lnTo>
                    <a:pt x="0" y="2006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76575" y="-211371"/>
            <a:ext cx="5657850" cy="10498371"/>
            <a:chOff x="0" y="0"/>
            <a:chExt cx="1913890" cy="35513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3551301"/>
            </a:xfrm>
            <a:custGeom>
              <a:avLst/>
              <a:gdLst/>
              <a:ahLst/>
              <a:cxnLst/>
              <a:rect l="l" t="t" r="r" b="b"/>
              <a:pathLst>
                <a:path w="1913890" h="3551301">
                  <a:moveTo>
                    <a:pt x="0" y="0"/>
                  </a:moveTo>
                  <a:lnTo>
                    <a:pt x="1913890" y="0"/>
                  </a:lnTo>
                  <a:lnTo>
                    <a:pt x="1913890" y="3551301"/>
                  </a:lnTo>
                  <a:lnTo>
                    <a:pt x="0" y="3551301"/>
                  </a:lnTo>
                  <a:close/>
                </a:path>
              </a:pathLst>
            </a:custGeom>
            <a:solidFill>
              <a:srgbClr val="8CA8BD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2045410" y="5811230"/>
            <a:ext cx="2803320" cy="6894141"/>
            <a:chOff x="0" y="0"/>
            <a:chExt cx="3737760" cy="9192187"/>
          </a:xfrm>
        </p:grpSpPr>
        <p:grpSp>
          <p:nvGrpSpPr>
            <p:cNvPr id="5" name="Group 5"/>
            <p:cNvGrpSpPr/>
            <p:nvPr/>
          </p:nvGrpSpPr>
          <p:grpSpPr>
            <a:xfrm>
              <a:off x="1808200" y="0"/>
              <a:ext cx="70944" cy="7094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808200" y="5467915"/>
              <a:ext cx="70944" cy="7094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808200" y="2731779"/>
              <a:ext cx="70944" cy="70944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1808200" y="8199694"/>
              <a:ext cx="70944" cy="7094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808200" y="1386654"/>
              <a:ext cx="70944" cy="70944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808200" y="6854569"/>
              <a:ext cx="70944" cy="7094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1808200" y="4118433"/>
              <a:ext cx="70944" cy="7094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2269819" y="460328"/>
              <a:ext cx="70944" cy="70944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2269819" y="5928244"/>
              <a:ext cx="70944" cy="70944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2269819" y="3192107"/>
              <a:ext cx="70944" cy="70944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2269819" y="8660023"/>
              <a:ext cx="70944" cy="7094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2269819" y="1846982"/>
              <a:ext cx="70944" cy="70944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2269819" y="7314897"/>
              <a:ext cx="70944" cy="70944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2269819" y="4578761"/>
              <a:ext cx="70944" cy="70944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" name="Group 33"/>
            <p:cNvGrpSpPr/>
            <p:nvPr/>
          </p:nvGrpSpPr>
          <p:grpSpPr>
            <a:xfrm>
              <a:off x="961" y="921549"/>
              <a:ext cx="70944" cy="70944"/>
              <a:chOff x="0" y="0"/>
              <a:chExt cx="6350000" cy="6350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" name="Group 35"/>
            <p:cNvGrpSpPr/>
            <p:nvPr/>
          </p:nvGrpSpPr>
          <p:grpSpPr>
            <a:xfrm>
              <a:off x="961" y="6389464"/>
              <a:ext cx="70944" cy="70944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961" y="3653328"/>
              <a:ext cx="70944" cy="70944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9" name="Group 39"/>
            <p:cNvGrpSpPr/>
            <p:nvPr/>
          </p:nvGrpSpPr>
          <p:grpSpPr>
            <a:xfrm>
              <a:off x="961" y="9121243"/>
              <a:ext cx="70944" cy="70944"/>
              <a:chOff x="0" y="0"/>
              <a:chExt cx="6350000" cy="6350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2732466" y="921549"/>
              <a:ext cx="70944" cy="70944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2732466" y="6389464"/>
              <a:ext cx="70944" cy="70944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2732466" y="3653328"/>
              <a:ext cx="70944" cy="70944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2732466" y="9121243"/>
              <a:ext cx="70944" cy="70944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9" name="Group 49"/>
            <p:cNvGrpSpPr/>
            <p:nvPr/>
          </p:nvGrpSpPr>
          <p:grpSpPr>
            <a:xfrm>
              <a:off x="961" y="2308203"/>
              <a:ext cx="70944" cy="70944"/>
              <a:chOff x="0" y="0"/>
              <a:chExt cx="6350000" cy="6350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961" y="7776118"/>
              <a:ext cx="70944" cy="70944"/>
              <a:chOff x="0" y="0"/>
              <a:chExt cx="6350000" cy="63500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3" name="Group 53"/>
            <p:cNvGrpSpPr/>
            <p:nvPr/>
          </p:nvGrpSpPr>
          <p:grpSpPr>
            <a:xfrm>
              <a:off x="961" y="5039981"/>
              <a:ext cx="70944" cy="70944"/>
              <a:chOff x="0" y="0"/>
              <a:chExt cx="6350000" cy="635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5" name="Group 55"/>
            <p:cNvGrpSpPr/>
            <p:nvPr/>
          </p:nvGrpSpPr>
          <p:grpSpPr>
            <a:xfrm>
              <a:off x="2732466" y="2308203"/>
              <a:ext cx="70944" cy="70944"/>
              <a:chOff x="0" y="0"/>
              <a:chExt cx="6350000" cy="6350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7" name="Group 57"/>
            <p:cNvGrpSpPr/>
            <p:nvPr/>
          </p:nvGrpSpPr>
          <p:grpSpPr>
            <a:xfrm>
              <a:off x="2732466" y="7776118"/>
              <a:ext cx="70944" cy="70944"/>
              <a:chOff x="0" y="0"/>
              <a:chExt cx="6350000" cy="63500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9" name="Group 59"/>
            <p:cNvGrpSpPr/>
            <p:nvPr/>
          </p:nvGrpSpPr>
          <p:grpSpPr>
            <a:xfrm>
              <a:off x="2732466" y="5039981"/>
              <a:ext cx="70944" cy="70944"/>
              <a:chOff x="0" y="0"/>
              <a:chExt cx="6350000" cy="63500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1" name="Group 61"/>
            <p:cNvGrpSpPr/>
            <p:nvPr/>
          </p:nvGrpSpPr>
          <p:grpSpPr>
            <a:xfrm>
              <a:off x="471410" y="0"/>
              <a:ext cx="70944" cy="70944"/>
              <a:chOff x="0" y="0"/>
              <a:chExt cx="6350000" cy="63500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3" name="Group 63"/>
            <p:cNvGrpSpPr/>
            <p:nvPr/>
          </p:nvGrpSpPr>
          <p:grpSpPr>
            <a:xfrm>
              <a:off x="471410" y="5467915"/>
              <a:ext cx="70944" cy="70944"/>
              <a:chOff x="0" y="0"/>
              <a:chExt cx="6350000" cy="63500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5" name="Group 65"/>
            <p:cNvGrpSpPr/>
            <p:nvPr/>
          </p:nvGrpSpPr>
          <p:grpSpPr>
            <a:xfrm>
              <a:off x="471410" y="2731779"/>
              <a:ext cx="70944" cy="70944"/>
              <a:chOff x="0" y="0"/>
              <a:chExt cx="6350000" cy="63500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7" name="Group 67"/>
            <p:cNvGrpSpPr/>
            <p:nvPr/>
          </p:nvGrpSpPr>
          <p:grpSpPr>
            <a:xfrm>
              <a:off x="471410" y="8199694"/>
              <a:ext cx="70944" cy="70944"/>
              <a:chOff x="0" y="0"/>
              <a:chExt cx="6350000" cy="63500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9" name="Group 69"/>
            <p:cNvGrpSpPr/>
            <p:nvPr/>
          </p:nvGrpSpPr>
          <p:grpSpPr>
            <a:xfrm>
              <a:off x="3202915" y="0"/>
              <a:ext cx="70944" cy="70944"/>
              <a:chOff x="0" y="0"/>
              <a:chExt cx="6350000" cy="63500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1" name="Group 71"/>
            <p:cNvGrpSpPr/>
            <p:nvPr/>
          </p:nvGrpSpPr>
          <p:grpSpPr>
            <a:xfrm>
              <a:off x="3202915" y="5467915"/>
              <a:ext cx="70944" cy="70944"/>
              <a:chOff x="0" y="0"/>
              <a:chExt cx="6350000" cy="63500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>
              <a:off x="3202915" y="2731779"/>
              <a:ext cx="70944" cy="70944"/>
              <a:chOff x="0" y="0"/>
              <a:chExt cx="6350000" cy="63500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5" name="Group 75"/>
            <p:cNvGrpSpPr/>
            <p:nvPr/>
          </p:nvGrpSpPr>
          <p:grpSpPr>
            <a:xfrm>
              <a:off x="3202915" y="8199694"/>
              <a:ext cx="70944" cy="70944"/>
              <a:chOff x="0" y="0"/>
              <a:chExt cx="6350000" cy="63500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471410" y="1386654"/>
              <a:ext cx="70944" cy="70944"/>
              <a:chOff x="0" y="0"/>
              <a:chExt cx="6350000" cy="63500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9" name="Group 79"/>
            <p:cNvGrpSpPr/>
            <p:nvPr/>
          </p:nvGrpSpPr>
          <p:grpSpPr>
            <a:xfrm>
              <a:off x="471410" y="6854569"/>
              <a:ext cx="70944" cy="70944"/>
              <a:chOff x="0" y="0"/>
              <a:chExt cx="6350000" cy="63500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1" name="Group 81"/>
            <p:cNvGrpSpPr/>
            <p:nvPr/>
          </p:nvGrpSpPr>
          <p:grpSpPr>
            <a:xfrm>
              <a:off x="471410" y="4118433"/>
              <a:ext cx="70944" cy="70944"/>
              <a:chOff x="0" y="0"/>
              <a:chExt cx="6350000" cy="63500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3" name="Group 83"/>
            <p:cNvGrpSpPr/>
            <p:nvPr/>
          </p:nvGrpSpPr>
          <p:grpSpPr>
            <a:xfrm>
              <a:off x="3202915" y="1386654"/>
              <a:ext cx="70944" cy="70944"/>
              <a:chOff x="0" y="0"/>
              <a:chExt cx="6350000" cy="63500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5" name="Group 85"/>
            <p:cNvGrpSpPr/>
            <p:nvPr/>
          </p:nvGrpSpPr>
          <p:grpSpPr>
            <a:xfrm>
              <a:off x="3202915" y="6854569"/>
              <a:ext cx="70944" cy="70944"/>
              <a:chOff x="0" y="0"/>
              <a:chExt cx="6350000" cy="63500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7" name="Group 87"/>
            <p:cNvGrpSpPr/>
            <p:nvPr/>
          </p:nvGrpSpPr>
          <p:grpSpPr>
            <a:xfrm>
              <a:off x="3202915" y="4118433"/>
              <a:ext cx="70944" cy="70944"/>
              <a:chOff x="0" y="0"/>
              <a:chExt cx="6350000" cy="63500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9" name="Group 89"/>
            <p:cNvGrpSpPr/>
            <p:nvPr/>
          </p:nvGrpSpPr>
          <p:grpSpPr>
            <a:xfrm>
              <a:off x="933029" y="460328"/>
              <a:ext cx="70944" cy="70944"/>
              <a:chOff x="0" y="0"/>
              <a:chExt cx="6350000" cy="63500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1" name="Group 91"/>
            <p:cNvGrpSpPr/>
            <p:nvPr/>
          </p:nvGrpSpPr>
          <p:grpSpPr>
            <a:xfrm>
              <a:off x="933029" y="5928244"/>
              <a:ext cx="70944" cy="70944"/>
              <a:chOff x="0" y="0"/>
              <a:chExt cx="6350000" cy="635000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3" name="Group 93"/>
            <p:cNvGrpSpPr/>
            <p:nvPr/>
          </p:nvGrpSpPr>
          <p:grpSpPr>
            <a:xfrm>
              <a:off x="933029" y="3192107"/>
              <a:ext cx="70944" cy="70944"/>
              <a:chOff x="0" y="0"/>
              <a:chExt cx="6350000" cy="635000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5" name="Group 95"/>
            <p:cNvGrpSpPr/>
            <p:nvPr/>
          </p:nvGrpSpPr>
          <p:grpSpPr>
            <a:xfrm>
              <a:off x="933029" y="8660023"/>
              <a:ext cx="70944" cy="70944"/>
              <a:chOff x="0" y="0"/>
              <a:chExt cx="6350000" cy="635000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7" name="Group 97"/>
            <p:cNvGrpSpPr/>
            <p:nvPr/>
          </p:nvGrpSpPr>
          <p:grpSpPr>
            <a:xfrm>
              <a:off x="3664534" y="460328"/>
              <a:ext cx="70944" cy="70944"/>
              <a:chOff x="0" y="0"/>
              <a:chExt cx="6350000" cy="6350000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9" name="Group 99"/>
            <p:cNvGrpSpPr/>
            <p:nvPr/>
          </p:nvGrpSpPr>
          <p:grpSpPr>
            <a:xfrm>
              <a:off x="3664534" y="5928244"/>
              <a:ext cx="70944" cy="70944"/>
              <a:chOff x="0" y="0"/>
              <a:chExt cx="6350000" cy="635000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1" name="Group 101"/>
            <p:cNvGrpSpPr/>
            <p:nvPr/>
          </p:nvGrpSpPr>
          <p:grpSpPr>
            <a:xfrm>
              <a:off x="3664534" y="3192107"/>
              <a:ext cx="70944" cy="70944"/>
              <a:chOff x="0" y="0"/>
              <a:chExt cx="6350000" cy="635000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3" name="Group 103"/>
            <p:cNvGrpSpPr/>
            <p:nvPr/>
          </p:nvGrpSpPr>
          <p:grpSpPr>
            <a:xfrm>
              <a:off x="3664534" y="8660023"/>
              <a:ext cx="70944" cy="70944"/>
              <a:chOff x="0" y="0"/>
              <a:chExt cx="6350000" cy="635000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5" name="Group 105"/>
            <p:cNvGrpSpPr/>
            <p:nvPr/>
          </p:nvGrpSpPr>
          <p:grpSpPr>
            <a:xfrm>
              <a:off x="933029" y="1846982"/>
              <a:ext cx="70944" cy="70944"/>
              <a:chOff x="0" y="0"/>
              <a:chExt cx="6350000" cy="635000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7" name="Group 107"/>
            <p:cNvGrpSpPr/>
            <p:nvPr/>
          </p:nvGrpSpPr>
          <p:grpSpPr>
            <a:xfrm>
              <a:off x="933029" y="7314897"/>
              <a:ext cx="70944" cy="70944"/>
              <a:chOff x="0" y="0"/>
              <a:chExt cx="6350000" cy="635000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9" name="Group 109"/>
            <p:cNvGrpSpPr/>
            <p:nvPr/>
          </p:nvGrpSpPr>
          <p:grpSpPr>
            <a:xfrm>
              <a:off x="933029" y="4578761"/>
              <a:ext cx="70944" cy="70944"/>
              <a:chOff x="0" y="0"/>
              <a:chExt cx="6350000" cy="635000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1" name="Group 111"/>
            <p:cNvGrpSpPr/>
            <p:nvPr/>
          </p:nvGrpSpPr>
          <p:grpSpPr>
            <a:xfrm>
              <a:off x="3664534" y="1846982"/>
              <a:ext cx="70944" cy="70944"/>
              <a:chOff x="0" y="0"/>
              <a:chExt cx="6350000" cy="635000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3" name="Group 113"/>
            <p:cNvGrpSpPr/>
            <p:nvPr/>
          </p:nvGrpSpPr>
          <p:grpSpPr>
            <a:xfrm>
              <a:off x="3664534" y="7314897"/>
              <a:ext cx="70944" cy="70944"/>
              <a:chOff x="0" y="0"/>
              <a:chExt cx="6350000" cy="635000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5" name="Group 115"/>
            <p:cNvGrpSpPr/>
            <p:nvPr/>
          </p:nvGrpSpPr>
          <p:grpSpPr>
            <a:xfrm>
              <a:off x="3664534" y="4578761"/>
              <a:ext cx="70944" cy="70944"/>
              <a:chOff x="0" y="0"/>
              <a:chExt cx="6350000" cy="6350000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7" name="Group 117"/>
            <p:cNvGrpSpPr/>
            <p:nvPr/>
          </p:nvGrpSpPr>
          <p:grpSpPr>
            <a:xfrm>
              <a:off x="1395676" y="921549"/>
              <a:ext cx="70944" cy="70944"/>
              <a:chOff x="0" y="0"/>
              <a:chExt cx="6350000" cy="635000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9" name="Group 119"/>
            <p:cNvGrpSpPr/>
            <p:nvPr/>
          </p:nvGrpSpPr>
          <p:grpSpPr>
            <a:xfrm>
              <a:off x="1395676" y="6389464"/>
              <a:ext cx="70944" cy="70944"/>
              <a:chOff x="0" y="0"/>
              <a:chExt cx="6350000" cy="6350000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1" name="Group 121"/>
            <p:cNvGrpSpPr/>
            <p:nvPr/>
          </p:nvGrpSpPr>
          <p:grpSpPr>
            <a:xfrm>
              <a:off x="1395676" y="3653328"/>
              <a:ext cx="70944" cy="70944"/>
              <a:chOff x="0" y="0"/>
              <a:chExt cx="6350000" cy="635000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3" name="Group 123"/>
            <p:cNvGrpSpPr/>
            <p:nvPr/>
          </p:nvGrpSpPr>
          <p:grpSpPr>
            <a:xfrm>
              <a:off x="1395676" y="9121243"/>
              <a:ext cx="70944" cy="70944"/>
              <a:chOff x="0" y="0"/>
              <a:chExt cx="6350000" cy="635000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5" name="Group 125"/>
            <p:cNvGrpSpPr/>
            <p:nvPr/>
          </p:nvGrpSpPr>
          <p:grpSpPr>
            <a:xfrm>
              <a:off x="1395676" y="2308203"/>
              <a:ext cx="70944" cy="70944"/>
              <a:chOff x="0" y="0"/>
              <a:chExt cx="6350000" cy="6350000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7" name="Group 127"/>
            <p:cNvGrpSpPr/>
            <p:nvPr/>
          </p:nvGrpSpPr>
          <p:grpSpPr>
            <a:xfrm>
              <a:off x="1395676" y="7776118"/>
              <a:ext cx="70944" cy="70944"/>
              <a:chOff x="0" y="0"/>
              <a:chExt cx="6350000" cy="635000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9" name="Group 129"/>
            <p:cNvGrpSpPr/>
            <p:nvPr/>
          </p:nvGrpSpPr>
          <p:grpSpPr>
            <a:xfrm>
              <a:off x="1395676" y="5039981"/>
              <a:ext cx="70944" cy="70944"/>
              <a:chOff x="0" y="0"/>
              <a:chExt cx="6350000" cy="6350000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1" name="Group 131"/>
            <p:cNvGrpSpPr/>
            <p:nvPr/>
          </p:nvGrpSpPr>
          <p:grpSpPr>
            <a:xfrm>
              <a:off x="2269886" y="0"/>
              <a:ext cx="70944" cy="70944"/>
              <a:chOff x="0" y="0"/>
              <a:chExt cx="1913890" cy="1913890"/>
            </a:xfrm>
          </p:grpSpPr>
          <p:sp>
            <p:nvSpPr>
              <p:cNvPr id="132" name="Freeform 1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3" name="Group 133"/>
            <p:cNvGrpSpPr/>
            <p:nvPr/>
          </p:nvGrpSpPr>
          <p:grpSpPr>
            <a:xfrm>
              <a:off x="2269886" y="5467915"/>
              <a:ext cx="70944" cy="70944"/>
              <a:chOff x="0" y="0"/>
              <a:chExt cx="1913890" cy="191389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5" name="Group 135"/>
            <p:cNvGrpSpPr/>
            <p:nvPr/>
          </p:nvGrpSpPr>
          <p:grpSpPr>
            <a:xfrm>
              <a:off x="2269886" y="2731779"/>
              <a:ext cx="70944" cy="70944"/>
              <a:chOff x="0" y="0"/>
              <a:chExt cx="1913890" cy="1913890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7" name="Group 137"/>
            <p:cNvGrpSpPr/>
            <p:nvPr/>
          </p:nvGrpSpPr>
          <p:grpSpPr>
            <a:xfrm>
              <a:off x="2269886" y="8199694"/>
              <a:ext cx="70944" cy="70944"/>
              <a:chOff x="0" y="0"/>
              <a:chExt cx="1913890" cy="1913890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9" name="Group 139"/>
            <p:cNvGrpSpPr/>
            <p:nvPr/>
          </p:nvGrpSpPr>
          <p:grpSpPr>
            <a:xfrm>
              <a:off x="2269886" y="1386654"/>
              <a:ext cx="70944" cy="70944"/>
              <a:chOff x="0" y="0"/>
              <a:chExt cx="1913890" cy="1913890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1" name="Group 141"/>
            <p:cNvGrpSpPr/>
            <p:nvPr/>
          </p:nvGrpSpPr>
          <p:grpSpPr>
            <a:xfrm>
              <a:off x="2269886" y="6854569"/>
              <a:ext cx="70944" cy="70944"/>
              <a:chOff x="0" y="0"/>
              <a:chExt cx="1913890" cy="1913890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3" name="Group 143"/>
            <p:cNvGrpSpPr/>
            <p:nvPr/>
          </p:nvGrpSpPr>
          <p:grpSpPr>
            <a:xfrm>
              <a:off x="2269886" y="4118433"/>
              <a:ext cx="70944" cy="70944"/>
              <a:chOff x="0" y="0"/>
              <a:chExt cx="1913890" cy="191389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5" name="Group 145"/>
            <p:cNvGrpSpPr/>
            <p:nvPr/>
          </p:nvGrpSpPr>
          <p:grpSpPr>
            <a:xfrm>
              <a:off x="0" y="460328"/>
              <a:ext cx="70944" cy="70944"/>
              <a:chOff x="0" y="0"/>
              <a:chExt cx="1913890" cy="1913890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7" name="Group 147"/>
            <p:cNvGrpSpPr/>
            <p:nvPr/>
          </p:nvGrpSpPr>
          <p:grpSpPr>
            <a:xfrm>
              <a:off x="0" y="5928244"/>
              <a:ext cx="70944" cy="70944"/>
              <a:chOff x="0" y="0"/>
              <a:chExt cx="1913890" cy="191389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9" name="Group 149"/>
            <p:cNvGrpSpPr/>
            <p:nvPr/>
          </p:nvGrpSpPr>
          <p:grpSpPr>
            <a:xfrm>
              <a:off x="0" y="3192107"/>
              <a:ext cx="70944" cy="70944"/>
              <a:chOff x="0" y="0"/>
              <a:chExt cx="1913890" cy="1913890"/>
            </a:xfrm>
          </p:grpSpPr>
          <p:sp>
            <p:nvSpPr>
              <p:cNvPr id="150" name="Freeform 1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1" name="Group 151"/>
            <p:cNvGrpSpPr/>
            <p:nvPr/>
          </p:nvGrpSpPr>
          <p:grpSpPr>
            <a:xfrm>
              <a:off x="0" y="8660023"/>
              <a:ext cx="70944" cy="70944"/>
              <a:chOff x="0" y="0"/>
              <a:chExt cx="1913890" cy="1913890"/>
            </a:xfrm>
          </p:grpSpPr>
          <p:sp>
            <p:nvSpPr>
              <p:cNvPr id="152" name="Freeform 1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3" name="Group 153"/>
            <p:cNvGrpSpPr/>
            <p:nvPr/>
          </p:nvGrpSpPr>
          <p:grpSpPr>
            <a:xfrm>
              <a:off x="2731505" y="460328"/>
              <a:ext cx="70944" cy="70944"/>
              <a:chOff x="0" y="0"/>
              <a:chExt cx="1913890" cy="1913890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5" name="Group 155"/>
            <p:cNvGrpSpPr/>
            <p:nvPr/>
          </p:nvGrpSpPr>
          <p:grpSpPr>
            <a:xfrm>
              <a:off x="2731505" y="5928244"/>
              <a:ext cx="70944" cy="70944"/>
              <a:chOff x="0" y="0"/>
              <a:chExt cx="1913890" cy="1913890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7" name="Group 157"/>
            <p:cNvGrpSpPr/>
            <p:nvPr/>
          </p:nvGrpSpPr>
          <p:grpSpPr>
            <a:xfrm>
              <a:off x="2731505" y="3192107"/>
              <a:ext cx="70944" cy="70944"/>
              <a:chOff x="0" y="0"/>
              <a:chExt cx="1913890" cy="1913890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9" name="Group 159"/>
            <p:cNvGrpSpPr/>
            <p:nvPr/>
          </p:nvGrpSpPr>
          <p:grpSpPr>
            <a:xfrm>
              <a:off x="2731505" y="8660023"/>
              <a:ext cx="70944" cy="70944"/>
              <a:chOff x="0" y="0"/>
              <a:chExt cx="1913890" cy="191389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1" name="Group 161"/>
            <p:cNvGrpSpPr/>
            <p:nvPr/>
          </p:nvGrpSpPr>
          <p:grpSpPr>
            <a:xfrm>
              <a:off x="0" y="1846982"/>
              <a:ext cx="70944" cy="70944"/>
              <a:chOff x="0" y="0"/>
              <a:chExt cx="1913890" cy="1913890"/>
            </a:xfrm>
          </p:grpSpPr>
          <p:sp>
            <p:nvSpPr>
              <p:cNvPr id="162" name="Freeform 1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3" name="Group 163"/>
            <p:cNvGrpSpPr/>
            <p:nvPr/>
          </p:nvGrpSpPr>
          <p:grpSpPr>
            <a:xfrm>
              <a:off x="0" y="7314897"/>
              <a:ext cx="70944" cy="70944"/>
              <a:chOff x="0" y="0"/>
              <a:chExt cx="1913890" cy="191389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5" name="Group 165"/>
            <p:cNvGrpSpPr/>
            <p:nvPr/>
          </p:nvGrpSpPr>
          <p:grpSpPr>
            <a:xfrm>
              <a:off x="0" y="4578761"/>
              <a:ext cx="70944" cy="70944"/>
              <a:chOff x="0" y="0"/>
              <a:chExt cx="1913890" cy="1913890"/>
            </a:xfrm>
          </p:grpSpPr>
          <p:sp>
            <p:nvSpPr>
              <p:cNvPr id="166" name="Freeform 1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7" name="Group 167"/>
            <p:cNvGrpSpPr/>
            <p:nvPr/>
          </p:nvGrpSpPr>
          <p:grpSpPr>
            <a:xfrm>
              <a:off x="2731505" y="1846982"/>
              <a:ext cx="70944" cy="70944"/>
              <a:chOff x="0" y="0"/>
              <a:chExt cx="1913890" cy="1913890"/>
            </a:xfrm>
          </p:grpSpPr>
          <p:sp>
            <p:nvSpPr>
              <p:cNvPr id="168" name="Freeform 1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9" name="Group 169"/>
            <p:cNvGrpSpPr/>
            <p:nvPr/>
          </p:nvGrpSpPr>
          <p:grpSpPr>
            <a:xfrm>
              <a:off x="2731505" y="7314897"/>
              <a:ext cx="70944" cy="70944"/>
              <a:chOff x="0" y="0"/>
              <a:chExt cx="1913890" cy="1913890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1" name="Group 171"/>
            <p:cNvGrpSpPr/>
            <p:nvPr/>
          </p:nvGrpSpPr>
          <p:grpSpPr>
            <a:xfrm>
              <a:off x="2731505" y="4578761"/>
              <a:ext cx="70944" cy="70944"/>
              <a:chOff x="0" y="0"/>
              <a:chExt cx="1913890" cy="1913890"/>
            </a:xfrm>
          </p:grpSpPr>
          <p:sp>
            <p:nvSpPr>
              <p:cNvPr id="172" name="Freeform 1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3" name="Group 173"/>
            <p:cNvGrpSpPr/>
            <p:nvPr/>
          </p:nvGrpSpPr>
          <p:grpSpPr>
            <a:xfrm>
              <a:off x="462647" y="921549"/>
              <a:ext cx="70944" cy="70944"/>
              <a:chOff x="0" y="0"/>
              <a:chExt cx="1913890" cy="1913890"/>
            </a:xfrm>
          </p:grpSpPr>
          <p:sp>
            <p:nvSpPr>
              <p:cNvPr id="174" name="Freeform 1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5" name="Group 175"/>
            <p:cNvGrpSpPr/>
            <p:nvPr/>
          </p:nvGrpSpPr>
          <p:grpSpPr>
            <a:xfrm>
              <a:off x="462647" y="6389464"/>
              <a:ext cx="70944" cy="70944"/>
              <a:chOff x="0" y="0"/>
              <a:chExt cx="1913890" cy="1913890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7" name="Group 177"/>
            <p:cNvGrpSpPr/>
            <p:nvPr/>
          </p:nvGrpSpPr>
          <p:grpSpPr>
            <a:xfrm>
              <a:off x="462647" y="3653328"/>
              <a:ext cx="70944" cy="70944"/>
              <a:chOff x="0" y="0"/>
              <a:chExt cx="1913890" cy="1913890"/>
            </a:xfrm>
          </p:grpSpPr>
          <p:sp>
            <p:nvSpPr>
              <p:cNvPr id="178" name="Freeform 1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9" name="Group 179"/>
            <p:cNvGrpSpPr/>
            <p:nvPr/>
          </p:nvGrpSpPr>
          <p:grpSpPr>
            <a:xfrm>
              <a:off x="462647" y="9121243"/>
              <a:ext cx="70944" cy="70944"/>
              <a:chOff x="0" y="0"/>
              <a:chExt cx="1913890" cy="1913890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1" name="Group 181"/>
            <p:cNvGrpSpPr/>
            <p:nvPr/>
          </p:nvGrpSpPr>
          <p:grpSpPr>
            <a:xfrm>
              <a:off x="3194152" y="921549"/>
              <a:ext cx="70944" cy="70944"/>
              <a:chOff x="0" y="0"/>
              <a:chExt cx="1913890" cy="1913890"/>
            </a:xfrm>
          </p:grpSpPr>
          <p:sp>
            <p:nvSpPr>
              <p:cNvPr id="182" name="Freeform 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3" name="Group 183"/>
            <p:cNvGrpSpPr/>
            <p:nvPr/>
          </p:nvGrpSpPr>
          <p:grpSpPr>
            <a:xfrm>
              <a:off x="3194152" y="6389464"/>
              <a:ext cx="70944" cy="70944"/>
              <a:chOff x="0" y="0"/>
              <a:chExt cx="1913890" cy="1913890"/>
            </a:xfrm>
          </p:grpSpPr>
          <p:sp>
            <p:nvSpPr>
              <p:cNvPr id="184" name="Freeform 1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5" name="Group 185"/>
            <p:cNvGrpSpPr/>
            <p:nvPr/>
          </p:nvGrpSpPr>
          <p:grpSpPr>
            <a:xfrm>
              <a:off x="3194152" y="3653328"/>
              <a:ext cx="70944" cy="70944"/>
              <a:chOff x="0" y="0"/>
              <a:chExt cx="1913890" cy="1913890"/>
            </a:xfrm>
          </p:grpSpPr>
          <p:sp>
            <p:nvSpPr>
              <p:cNvPr id="186" name="Freeform 1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7" name="Group 187"/>
            <p:cNvGrpSpPr/>
            <p:nvPr/>
          </p:nvGrpSpPr>
          <p:grpSpPr>
            <a:xfrm>
              <a:off x="3194152" y="9121243"/>
              <a:ext cx="70944" cy="70944"/>
              <a:chOff x="0" y="0"/>
              <a:chExt cx="1913890" cy="1913890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9" name="Group 189"/>
            <p:cNvGrpSpPr/>
            <p:nvPr/>
          </p:nvGrpSpPr>
          <p:grpSpPr>
            <a:xfrm>
              <a:off x="462647" y="2308203"/>
              <a:ext cx="70944" cy="70944"/>
              <a:chOff x="0" y="0"/>
              <a:chExt cx="1913890" cy="1913890"/>
            </a:xfrm>
          </p:grpSpPr>
          <p:sp>
            <p:nvSpPr>
              <p:cNvPr id="190" name="Freeform 1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1" name="Group 191"/>
            <p:cNvGrpSpPr/>
            <p:nvPr/>
          </p:nvGrpSpPr>
          <p:grpSpPr>
            <a:xfrm>
              <a:off x="462647" y="7776118"/>
              <a:ext cx="70944" cy="70944"/>
              <a:chOff x="0" y="0"/>
              <a:chExt cx="1913890" cy="1913890"/>
            </a:xfrm>
          </p:grpSpPr>
          <p:sp>
            <p:nvSpPr>
              <p:cNvPr id="192" name="Freeform 1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3" name="Group 193"/>
            <p:cNvGrpSpPr/>
            <p:nvPr/>
          </p:nvGrpSpPr>
          <p:grpSpPr>
            <a:xfrm>
              <a:off x="462647" y="5039981"/>
              <a:ext cx="70944" cy="70944"/>
              <a:chOff x="0" y="0"/>
              <a:chExt cx="1913890" cy="1913890"/>
            </a:xfrm>
          </p:grpSpPr>
          <p:sp>
            <p:nvSpPr>
              <p:cNvPr id="194" name="Freeform 1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5" name="Group 195"/>
            <p:cNvGrpSpPr/>
            <p:nvPr/>
          </p:nvGrpSpPr>
          <p:grpSpPr>
            <a:xfrm>
              <a:off x="3194152" y="2308203"/>
              <a:ext cx="70944" cy="70944"/>
              <a:chOff x="0" y="0"/>
              <a:chExt cx="1913890" cy="1913890"/>
            </a:xfrm>
          </p:grpSpPr>
          <p:sp>
            <p:nvSpPr>
              <p:cNvPr id="196" name="Freeform 1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7" name="Group 197"/>
            <p:cNvGrpSpPr/>
            <p:nvPr/>
          </p:nvGrpSpPr>
          <p:grpSpPr>
            <a:xfrm>
              <a:off x="3194152" y="7776118"/>
              <a:ext cx="70944" cy="70944"/>
              <a:chOff x="0" y="0"/>
              <a:chExt cx="1913890" cy="1913890"/>
            </a:xfrm>
          </p:grpSpPr>
          <p:sp>
            <p:nvSpPr>
              <p:cNvPr id="198" name="Freeform 1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9" name="Group 199"/>
            <p:cNvGrpSpPr/>
            <p:nvPr/>
          </p:nvGrpSpPr>
          <p:grpSpPr>
            <a:xfrm>
              <a:off x="3194152" y="5039981"/>
              <a:ext cx="70944" cy="70944"/>
              <a:chOff x="0" y="0"/>
              <a:chExt cx="1913890" cy="1913890"/>
            </a:xfrm>
          </p:grpSpPr>
          <p:sp>
            <p:nvSpPr>
              <p:cNvPr id="200" name="Freeform 2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1" name="Group 201"/>
            <p:cNvGrpSpPr/>
            <p:nvPr/>
          </p:nvGrpSpPr>
          <p:grpSpPr>
            <a:xfrm>
              <a:off x="1808200" y="921549"/>
              <a:ext cx="70944" cy="70944"/>
              <a:chOff x="0" y="0"/>
              <a:chExt cx="1913890" cy="1913890"/>
            </a:xfrm>
          </p:grpSpPr>
          <p:sp>
            <p:nvSpPr>
              <p:cNvPr id="202" name="Freeform 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3" name="Group 203"/>
            <p:cNvGrpSpPr/>
            <p:nvPr/>
          </p:nvGrpSpPr>
          <p:grpSpPr>
            <a:xfrm>
              <a:off x="1808200" y="6389464"/>
              <a:ext cx="70944" cy="70944"/>
              <a:chOff x="0" y="0"/>
              <a:chExt cx="1913890" cy="1913890"/>
            </a:xfrm>
          </p:grpSpPr>
          <p:sp>
            <p:nvSpPr>
              <p:cNvPr id="204" name="Freeform 2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5" name="Group 205"/>
            <p:cNvGrpSpPr/>
            <p:nvPr/>
          </p:nvGrpSpPr>
          <p:grpSpPr>
            <a:xfrm>
              <a:off x="1808200" y="3653328"/>
              <a:ext cx="70944" cy="70944"/>
              <a:chOff x="0" y="0"/>
              <a:chExt cx="1913890" cy="1913890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7" name="Group 207"/>
            <p:cNvGrpSpPr/>
            <p:nvPr/>
          </p:nvGrpSpPr>
          <p:grpSpPr>
            <a:xfrm>
              <a:off x="1808200" y="9121243"/>
              <a:ext cx="70944" cy="70944"/>
              <a:chOff x="0" y="0"/>
              <a:chExt cx="1913890" cy="1913890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9" name="Group 209"/>
            <p:cNvGrpSpPr/>
            <p:nvPr/>
          </p:nvGrpSpPr>
          <p:grpSpPr>
            <a:xfrm>
              <a:off x="1808200" y="2308203"/>
              <a:ext cx="70944" cy="70944"/>
              <a:chOff x="0" y="0"/>
              <a:chExt cx="1913890" cy="1913890"/>
            </a:xfrm>
          </p:grpSpPr>
          <p:sp>
            <p:nvSpPr>
              <p:cNvPr id="210" name="Freeform 2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1" name="Group 211"/>
            <p:cNvGrpSpPr/>
            <p:nvPr/>
          </p:nvGrpSpPr>
          <p:grpSpPr>
            <a:xfrm>
              <a:off x="1808200" y="7776118"/>
              <a:ext cx="70944" cy="70944"/>
              <a:chOff x="0" y="0"/>
              <a:chExt cx="1913890" cy="1913890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3" name="Group 213"/>
            <p:cNvGrpSpPr/>
            <p:nvPr/>
          </p:nvGrpSpPr>
          <p:grpSpPr>
            <a:xfrm>
              <a:off x="1808200" y="5039981"/>
              <a:ext cx="70944" cy="70944"/>
              <a:chOff x="0" y="0"/>
              <a:chExt cx="1913890" cy="1913890"/>
            </a:xfrm>
          </p:grpSpPr>
          <p:sp>
            <p:nvSpPr>
              <p:cNvPr id="214" name="Freeform 2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5" name="Group 215"/>
            <p:cNvGrpSpPr/>
            <p:nvPr/>
          </p:nvGrpSpPr>
          <p:grpSpPr>
            <a:xfrm>
              <a:off x="933096" y="0"/>
              <a:ext cx="70944" cy="70944"/>
              <a:chOff x="0" y="0"/>
              <a:chExt cx="1913890" cy="1913890"/>
            </a:xfrm>
          </p:grpSpPr>
          <p:sp>
            <p:nvSpPr>
              <p:cNvPr id="216" name="Freeform 2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7" name="Group 217"/>
            <p:cNvGrpSpPr/>
            <p:nvPr/>
          </p:nvGrpSpPr>
          <p:grpSpPr>
            <a:xfrm>
              <a:off x="933096" y="5467915"/>
              <a:ext cx="70944" cy="70944"/>
              <a:chOff x="0" y="0"/>
              <a:chExt cx="1913890" cy="1913890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9" name="Group 219"/>
            <p:cNvGrpSpPr/>
            <p:nvPr/>
          </p:nvGrpSpPr>
          <p:grpSpPr>
            <a:xfrm>
              <a:off x="933096" y="2731779"/>
              <a:ext cx="70944" cy="70944"/>
              <a:chOff x="0" y="0"/>
              <a:chExt cx="1913890" cy="1913890"/>
            </a:xfrm>
          </p:grpSpPr>
          <p:sp>
            <p:nvSpPr>
              <p:cNvPr id="220" name="Freeform 2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1" name="Group 221"/>
            <p:cNvGrpSpPr/>
            <p:nvPr/>
          </p:nvGrpSpPr>
          <p:grpSpPr>
            <a:xfrm>
              <a:off x="933096" y="8199694"/>
              <a:ext cx="70944" cy="70944"/>
              <a:chOff x="0" y="0"/>
              <a:chExt cx="1913890" cy="1913890"/>
            </a:xfrm>
          </p:grpSpPr>
          <p:sp>
            <p:nvSpPr>
              <p:cNvPr id="222" name="Freeform 2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3" name="Group 223"/>
            <p:cNvGrpSpPr/>
            <p:nvPr/>
          </p:nvGrpSpPr>
          <p:grpSpPr>
            <a:xfrm>
              <a:off x="3664601" y="0"/>
              <a:ext cx="70944" cy="70944"/>
              <a:chOff x="0" y="0"/>
              <a:chExt cx="1913890" cy="1913890"/>
            </a:xfrm>
          </p:grpSpPr>
          <p:sp>
            <p:nvSpPr>
              <p:cNvPr id="224" name="Freeform 2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5" name="Group 225"/>
            <p:cNvGrpSpPr/>
            <p:nvPr/>
          </p:nvGrpSpPr>
          <p:grpSpPr>
            <a:xfrm>
              <a:off x="3664601" y="5467915"/>
              <a:ext cx="70944" cy="70944"/>
              <a:chOff x="0" y="0"/>
              <a:chExt cx="1913890" cy="1913890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7" name="Group 227"/>
            <p:cNvGrpSpPr/>
            <p:nvPr/>
          </p:nvGrpSpPr>
          <p:grpSpPr>
            <a:xfrm>
              <a:off x="3664601" y="2731779"/>
              <a:ext cx="70944" cy="70944"/>
              <a:chOff x="0" y="0"/>
              <a:chExt cx="1913890" cy="1913890"/>
            </a:xfrm>
          </p:grpSpPr>
          <p:sp>
            <p:nvSpPr>
              <p:cNvPr id="228" name="Freeform 2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9" name="Group 229"/>
            <p:cNvGrpSpPr/>
            <p:nvPr/>
          </p:nvGrpSpPr>
          <p:grpSpPr>
            <a:xfrm>
              <a:off x="3664601" y="8199694"/>
              <a:ext cx="70944" cy="70944"/>
              <a:chOff x="0" y="0"/>
              <a:chExt cx="1913890" cy="1913890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1" name="Group 231"/>
            <p:cNvGrpSpPr/>
            <p:nvPr/>
          </p:nvGrpSpPr>
          <p:grpSpPr>
            <a:xfrm>
              <a:off x="933096" y="1386654"/>
              <a:ext cx="70944" cy="70944"/>
              <a:chOff x="0" y="0"/>
              <a:chExt cx="1913890" cy="1913890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3" name="Group 233"/>
            <p:cNvGrpSpPr/>
            <p:nvPr/>
          </p:nvGrpSpPr>
          <p:grpSpPr>
            <a:xfrm>
              <a:off x="933096" y="6854569"/>
              <a:ext cx="70944" cy="70944"/>
              <a:chOff x="0" y="0"/>
              <a:chExt cx="1913890" cy="1913890"/>
            </a:xfrm>
          </p:grpSpPr>
          <p:sp>
            <p:nvSpPr>
              <p:cNvPr id="234" name="Freeform 2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5" name="Group 235"/>
            <p:cNvGrpSpPr/>
            <p:nvPr/>
          </p:nvGrpSpPr>
          <p:grpSpPr>
            <a:xfrm>
              <a:off x="933096" y="4118433"/>
              <a:ext cx="70944" cy="70944"/>
              <a:chOff x="0" y="0"/>
              <a:chExt cx="1913890" cy="1913890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7" name="Group 237"/>
            <p:cNvGrpSpPr/>
            <p:nvPr/>
          </p:nvGrpSpPr>
          <p:grpSpPr>
            <a:xfrm>
              <a:off x="3664601" y="1386654"/>
              <a:ext cx="70944" cy="70944"/>
              <a:chOff x="0" y="0"/>
              <a:chExt cx="1913890" cy="1913890"/>
            </a:xfrm>
          </p:grpSpPr>
          <p:sp>
            <p:nvSpPr>
              <p:cNvPr id="238" name="Freeform 2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9" name="Group 239"/>
            <p:cNvGrpSpPr/>
            <p:nvPr/>
          </p:nvGrpSpPr>
          <p:grpSpPr>
            <a:xfrm>
              <a:off x="3664601" y="6854569"/>
              <a:ext cx="70944" cy="70944"/>
              <a:chOff x="0" y="0"/>
              <a:chExt cx="1913890" cy="1913890"/>
            </a:xfrm>
          </p:grpSpPr>
          <p:sp>
            <p:nvSpPr>
              <p:cNvPr id="240" name="Freeform 2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1" name="Group 241"/>
            <p:cNvGrpSpPr/>
            <p:nvPr/>
          </p:nvGrpSpPr>
          <p:grpSpPr>
            <a:xfrm>
              <a:off x="3664601" y="4118433"/>
              <a:ext cx="70944" cy="70944"/>
              <a:chOff x="0" y="0"/>
              <a:chExt cx="1913890" cy="191389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3" name="Group 243"/>
            <p:cNvGrpSpPr/>
            <p:nvPr/>
          </p:nvGrpSpPr>
          <p:grpSpPr>
            <a:xfrm>
              <a:off x="1394715" y="460328"/>
              <a:ext cx="70944" cy="70944"/>
              <a:chOff x="0" y="0"/>
              <a:chExt cx="1913890" cy="1913890"/>
            </a:xfrm>
          </p:grpSpPr>
          <p:sp>
            <p:nvSpPr>
              <p:cNvPr id="244" name="Freeform 2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5" name="Group 245"/>
            <p:cNvGrpSpPr/>
            <p:nvPr/>
          </p:nvGrpSpPr>
          <p:grpSpPr>
            <a:xfrm>
              <a:off x="1394715" y="5928244"/>
              <a:ext cx="70944" cy="70944"/>
              <a:chOff x="0" y="0"/>
              <a:chExt cx="1913890" cy="1913890"/>
            </a:xfrm>
          </p:grpSpPr>
          <p:sp>
            <p:nvSpPr>
              <p:cNvPr id="246" name="Freeform 2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7" name="Group 247"/>
            <p:cNvGrpSpPr/>
            <p:nvPr/>
          </p:nvGrpSpPr>
          <p:grpSpPr>
            <a:xfrm>
              <a:off x="1394715" y="3192107"/>
              <a:ext cx="70944" cy="70944"/>
              <a:chOff x="0" y="0"/>
              <a:chExt cx="1913890" cy="1913890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9" name="Group 249"/>
            <p:cNvGrpSpPr/>
            <p:nvPr/>
          </p:nvGrpSpPr>
          <p:grpSpPr>
            <a:xfrm>
              <a:off x="1394715" y="8660023"/>
              <a:ext cx="70944" cy="70944"/>
              <a:chOff x="0" y="0"/>
              <a:chExt cx="1913890" cy="1913890"/>
            </a:xfrm>
          </p:grpSpPr>
          <p:sp>
            <p:nvSpPr>
              <p:cNvPr id="250" name="Freeform 2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1" name="Group 251"/>
            <p:cNvGrpSpPr/>
            <p:nvPr/>
          </p:nvGrpSpPr>
          <p:grpSpPr>
            <a:xfrm>
              <a:off x="1394715" y="1846982"/>
              <a:ext cx="70944" cy="70944"/>
              <a:chOff x="0" y="0"/>
              <a:chExt cx="1913890" cy="1913890"/>
            </a:xfrm>
          </p:grpSpPr>
          <p:sp>
            <p:nvSpPr>
              <p:cNvPr id="252" name="Freeform 2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3" name="Group 253"/>
            <p:cNvGrpSpPr/>
            <p:nvPr/>
          </p:nvGrpSpPr>
          <p:grpSpPr>
            <a:xfrm>
              <a:off x="1394715" y="7314897"/>
              <a:ext cx="70944" cy="70944"/>
              <a:chOff x="0" y="0"/>
              <a:chExt cx="1913890" cy="1913890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5" name="Group 255"/>
            <p:cNvGrpSpPr/>
            <p:nvPr/>
          </p:nvGrpSpPr>
          <p:grpSpPr>
            <a:xfrm>
              <a:off x="1394715" y="4578761"/>
              <a:ext cx="70944" cy="70944"/>
              <a:chOff x="0" y="0"/>
              <a:chExt cx="1913890" cy="1913890"/>
            </a:xfrm>
          </p:grpSpPr>
          <p:sp>
            <p:nvSpPr>
              <p:cNvPr id="256" name="Freeform 2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7" name="Group 257"/>
            <p:cNvGrpSpPr>
              <a:grpSpLocks noChangeAspect="1"/>
            </p:cNvGrpSpPr>
            <p:nvPr/>
          </p:nvGrpSpPr>
          <p:grpSpPr>
            <a:xfrm>
              <a:off x="67" y="0"/>
              <a:ext cx="81922" cy="70944"/>
              <a:chOff x="0" y="0"/>
              <a:chExt cx="6350000" cy="5499100"/>
            </a:xfrm>
          </p:grpSpPr>
          <p:sp>
            <p:nvSpPr>
              <p:cNvPr id="258" name="Freeform 2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9" name="Group 259"/>
            <p:cNvGrpSpPr>
              <a:grpSpLocks noChangeAspect="1"/>
            </p:cNvGrpSpPr>
            <p:nvPr/>
          </p:nvGrpSpPr>
          <p:grpSpPr>
            <a:xfrm>
              <a:off x="67" y="5467915"/>
              <a:ext cx="81922" cy="70944"/>
              <a:chOff x="0" y="0"/>
              <a:chExt cx="6350000" cy="5499100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1" name="Group 261"/>
            <p:cNvGrpSpPr>
              <a:grpSpLocks noChangeAspect="1"/>
            </p:cNvGrpSpPr>
            <p:nvPr/>
          </p:nvGrpSpPr>
          <p:grpSpPr>
            <a:xfrm>
              <a:off x="67" y="2731779"/>
              <a:ext cx="81922" cy="70944"/>
              <a:chOff x="0" y="0"/>
              <a:chExt cx="6350000" cy="5499100"/>
            </a:xfrm>
          </p:grpSpPr>
          <p:sp>
            <p:nvSpPr>
              <p:cNvPr id="262" name="Freeform 2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3" name="Group 263"/>
            <p:cNvGrpSpPr>
              <a:grpSpLocks noChangeAspect="1"/>
            </p:cNvGrpSpPr>
            <p:nvPr/>
          </p:nvGrpSpPr>
          <p:grpSpPr>
            <a:xfrm>
              <a:off x="67" y="8199694"/>
              <a:ext cx="81922" cy="70944"/>
              <a:chOff x="0" y="0"/>
              <a:chExt cx="6350000" cy="5499100"/>
            </a:xfrm>
          </p:grpSpPr>
          <p:sp>
            <p:nvSpPr>
              <p:cNvPr id="264" name="Freeform 2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5" name="Group 265"/>
            <p:cNvGrpSpPr>
              <a:grpSpLocks noChangeAspect="1"/>
            </p:cNvGrpSpPr>
            <p:nvPr/>
          </p:nvGrpSpPr>
          <p:grpSpPr>
            <a:xfrm>
              <a:off x="2731572" y="0"/>
              <a:ext cx="81922" cy="70944"/>
              <a:chOff x="0" y="0"/>
              <a:chExt cx="6350000" cy="5499100"/>
            </a:xfrm>
          </p:grpSpPr>
          <p:sp>
            <p:nvSpPr>
              <p:cNvPr id="266" name="Freeform 2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7" name="Group 267"/>
            <p:cNvGrpSpPr>
              <a:grpSpLocks noChangeAspect="1"/>
            </p:cNvGrpSpPr>
            <p:nvPr/>
          </p:nvGrpSpPr>
          <p:grpSpPr>
            <a:xfrm>
              <a:off x="2731572" y="5467915"/>
              <a:ext cx="81922" cy="70944"/>
              <a:chOff x="0" y="0"/>
              <a:chExt cx="6350000" cy="5499100"/>
            </a:xfrm>
          </p:grpSpPr>
          <p:sp>
            <p:nvSpPr>
              <p:cNvPr id="268" name="Freeform 2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9" name="Group 269"/>
            <p:cNvGrpSpPr>
              <a:grpSpLocks noChangeAspect="1"/>
            </p:cNvGrpSpPr>
            <p:nvPr/>
          </p:nvGrpSpPr>
          <p:grpSpPr>
            <a:xfrm>
              <a:off x="2731572" y="2731779"/>
              <a:ext cx="81922" cy="70944"/>
              <a:chOff x="0" y="0"/>
              <a:chExt cx="6350000" cy="5499100"/>
            </a:xfrm>
          </p:grpSpPr>
          <p:sp>
            <p:nvSpPr>
              <p:cNvPr id="270" name="Freeform 2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1" name="Group 271"/>
            <p:cNvGrpSpPr>
              <a:grpSpLocks noChangeAspect="1"/>
            </p:cNvGrpSpPr>
            <p:nvPr/>
          </p:nvGrpSpPr>
          <p:grpSpPr>
            <a:xfrm>
              <a:off x="2731572" y="8199694"/>
              <a:ext cx="81922" cy="70944"/>
              <a:chOff x="0" y="0"/>
              <a:chExt cx="6350000" cy="5499100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3" name="Group 273"/>
            <p:cNvGrpSpPr>
              <a:grpSpLocks noChangeAspect="1"/>
            </p:cNvGrpSpPr>
            <p:nvPr/>
          </p:nvGrpSpPr>
          <p:grpSpPr>
            <a:xfrm>
              <a:off x="67" y="1386654"/>
              <a:ext cx="81922" cy="70944"/>
              <a:chOff x="0" y="0"/>
              <a:chExt cx="6350000" cy="5499100"/>
            </a:xfrm>
          </p:grpSpPr>
          <p:sp>
            <p:nvSpPr>
              <p:cNvPr id="274" name="Freeform 2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5" name="Group 275"/>
            <p:cNvGrpSpPr>
              <a:grpSpLocks noChangeAspect="1"/>
            </p:cNvGrpSpPr>
            <p:nvPr/>
          </p:nvGrpSpPr>
          <p:grpSpPr>
            <a:xfrm>
              <a:off x="67" y="6854569"/>
              <a:ext cx="81922" cy="70944"/>
              <a:chOff x="0" y="0"/>
              <a:chExt cx="6350000" cy="5499100"/>
            </a:xfrm>
          </p:grpSpPr>
          <p:sp>
            <p:nvSpPr>
              <p:cNvPr id="276" name="Freeform 2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7" name="Group 277"/>
            <p:cNvGrpSpPr>
              <a:grpSpLocks noChangeAspect="1"/>
            </p:cNvGrpSpPr>
            <p:nvPr/>
          </p:nvGrpSpPr>
          <p:grpSpPr>
            <a:xfrm>
              <a:off x="67" y="4118433"/>
              <a:ext cx="81922" cy="70944"/>
              <a:chOff x="0" y="0"/>
              <a:chExt cx="6350000" cy="5499100"/>
            </a:xfrm>
          </p:grpSpPr>
          <p:sp>
            <p:nvSpPr>
              <p:cNvPr id="278" name="Freeform 2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9" name="Group 279"/>
            <p:cNvGrpSpPr>
              <a:grpSpLocks noChangeAspect="1"/>
            </p:cNvGrpSpPr>
            <p:nvPr/>
          </p:nvGrpSpPr>
          <p:grpSpPr>
            <a:xfrm>
              <a:off x="2731572" y="1386654"/>
              <a:ext cx="81922" cy="70944"/>
              <a:chOff x="0" y="0"/>
              <a:chExt cx="6350000" cy="5499100"/>
            </a:xfrm>
          </p:grpSpPr>
          <p:sp>
            <p:nvSpPr>
              <p:cNvPr id="280" name="Freeform 2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1" name="Group 281"/>
            <p:cNvGrpSpPr>
              <a:grpSpLocks noChangeAspect="1"/>
            </p:cNvGrpSpPr>
            <p:nvPr/>
          </p:nvGrpSpPr>
          <p:grpSpPr>
            <a:xfrm>
              <a:off x="2731572" y="6854569"/>
              <a:ext cx="81922" cy="70944"/>
              <a:chOff x="0" y="0"/>
              <a:chExt cx="6350000" cy="5499100"/>
            </a:xfrm>
          </p:grpSpPr>
          <p:sp>
            <p:nvSpPr>
              <p:cNvPr id="282" name="Freeform 2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3" name="Group 283"/>
            <p:cNvGrpSpPr>
              <a:grpSpLocks noChangeAspect="1"/>
            </p:cNvGrpSpPr>
            <p:nvPr/>
          </p:nvGrpSpPr>
          <p:grpSpPr>
            <a:xfrm>
              <a:off x="2731572" y="4118433"/>
              <a:ext cx="81922" cy="70944"/>
              <a:chOff x="0" y="0"/>
              <a:chExt cx="6350000" cy="5499100"/>
            </a:xfrm>
          </p:grpSpPr>
          <p:sp>
            <p:nvSpPr>
              <p:cNvPr id="284" name="Freeform 28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5" name="Group 285"/>
            <p:cNvGrpSpPr>
              <a:grpSpLocks noChangeAspect="1"/>
            </p:cNvGrpSpPr>
            <p:nvPr/>
          </p:nvGrpSpPr>
          <p:grpSpPr>
            <a:xfrm>
              <a:off x="461686" y="460328"/>
              <a:ext cx="81922" cy="70944"/>
              <a:chOff x="0" y="0"/>
              <a:chExt cx="6350000" cy="5499100"/>
            </a:xfrm>
          </p:grpSpPr>
          <p:sp>
            <p:nvSpPr>
              <p:cNvPr id="286" name="Freeform 28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7" name="Group 287"/>
            <p:cNvGrpSpPr>
              <a:grpSpLocks noChangeAspect="1"/>
            </p:cNvGrpSpPr>
            <p:nvPr/>
          </p:nvGrpSpPr>
          <p:grpSpPr>
            <a:xfrm>
              <a:off x="461686" y="5928244"/>
              <a:ext cx="81922" cy="70944"/>
              <a:chOff x="0" y="0"/>
              <a:chExt cx="6350000" cy="5499100"/>
            </a:xfrm>
          </p:grpSpPr>
          <p:sp>
            <p:nvSpPr>
              <p:cNvPr id="288" name="Freeform 28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9" name="Group 289"/>
            <p:cNvGrpSpPr>
              <a:grpSpLocks noChangeAspect="1"/>
            </p:cNvGrpSpPr>
            <p:nvPr/>
          </p:nvGrpSpPr>
          <p:grpSpPr>
            <a:xfrm>
              <a:off x="461686" y="3192107"/>
              <a:ext cx="81922" cy="70944"/>
              <a:chOff x="0" y="0"/>
              <a:chExt cx="6350000" cy="5499100"/>
            </a:xfrm>
          </p:grpSpPr>
          <p:sp>
            <p:nvSpPr>
              <p:cNvPr id="290" name="Freeform 29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1" name="Group 291"/>
            <p:cNvGrpSpPr>
              <a:grpSpLocks noChangeAspect="1"/>
            </p:cNvGrpSpPr>
            <p:nvPr/>
          </p:nvGrpSpPr>
          <p:grpSpPr>
            <a:xfrm>
              <a:off x="461686" y="8660023"/>
              <a:ext cx="81922" cy="70944"/>
              <a:chOff x="0" y="0"/>
              <a:chExt cx="6350000" cy="5499100"/>
            </a:xfrm>
          </p:grpSpPr>
          <p:sp>
            <p:nvSpPr>
              <p:cNvPr id="292" name="Freeform 29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3" name="Group 293"/>
            <p:cNvGrpSpPr>
              <a:grpSpLocks noChangeAspect="1"/>
            </p:cNvGrpSpPr>
            <p:nvPr/>
          </p:nvGrpSpPr>
          <p:grpSpPr>
            <a:xfrm>
              <a:off x="3193191" y="460328"/>
              <a:ext cx="81922" cy="70944"/>
              <a:chOff x="0" y="0"/>
              <a:chExt cx="6350000" cy="5499100"/>
            </a:xfrm>
          </p:grpSpPr>
          <p:sp>
            <p:nvSpPr>
              <p:cNvPr id="294" name="Freeform 29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5" name="Group 295"/>
            <p:cNvGrpSpPr>
              <a:grpSpLocks noChangeAspect="1"/>
            </p:cNvGrpSpPr>
            <p:nvPr/>
          </p:nvGrpSpPr>
          <p:grpSpPr>
            <a:xfrm>
              <a:off x="3193191" y="5928244"/>
              <a:ext cx="81922" cy="70944"/>
              <a:chOff x="0" y="0"/>
              <a:chExt cx="6350000" cy="5499100"/>
            </a:xfrm>
          </p:grpSpPr>
          <p:sp>
            <p:nvSpPr>
              <p:cNvPr id="296" name="Freeform 29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7" name="Group 297"/>
            <p:cNvGrpSpPr>
              <a:grpSpLocks noChangeAspect="1"/>
            </p:cNvGrpSpPr>
            <p:nvPr/>
          </p:nvGrpSpPr>
          <p:grpSpPr>
            <a:xfrm>
              <a:off x="3193191" y="3192107"/>
              <a:ext cx="81922" cy="70944"/>
              <a:chOff x="0" y="0"/>
              <a:chExt cx="6350000" cy="5499100"/>
            </a:xfrm>
          </p:grpSpPr>
          <p:sp>
            <p:nvSpPr>
              <p:cNvPr id="298" name="Freeform 29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9" name="Group 299"/>
            <p:cNvGrpSpPr>
              <a:grpSpLocks noChangeAspect="1"/>
            </p:cNvGrpSpPr>
            <p:nvPr/>
          </p:nvGrpSpPr>
          <p:grpSpPr>
            <a:xfrm>
              <a:off x="3193191" y="8660023"/>
              <a:ext cx="81922" cy="70944"/>
              <a:chOff x="0" y="0"/>
              <a:chExt cx="6350000" cy="5499100"/>
            </a:xfrm>
          </p:grpSpPr>
          <p:sp>
            <p:nvSpPr>
              <p:cNvPr id="300" name="Freeform 30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1" name="Group 301"/>
            <p:cNvGrpSpPr>
              <a:grpSpLocks noChangeAspect="1"/>
            </p:cNvGrpSpPr>
            <p:nvPr/>
          </p:nvGrpSpPr>
          <p:grpSpPr>
            <a:xfrm>
              <a:off x="461686" y="1846982"/>
              <a:ext cx="81922" cy="70944"/>
              <a:chOff x="0" y="0"/>
              <a:chExt cx="6350000" cy="5499100"/>
            </a:xfrm>
          </p:grpSpPr>
          <p:sp>
            <p:nvSpPr>
              <p:cNvPr id="302" name="Freeform 30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3" name="Group 303"/>
            <p:cNvGrpSpPr>
              <a:grpSpLocks noChangeAspect="1"/>
            </p:cNvGrpSpPr>
            <p:nvPr/>
          </p:nvGrpSpPr>
          <p:grpSpPr>
            <a:xfrm>
              <a:off x="461686" y="7314897"/>
              <a:ext cx="81922" cy="70944"/>
              <a:chOff x="0" y="0"/>
              <a:chExt cx="6350000" cy="5499100"/>
            </a:xfrm>
          </p:grpSpPr>
          <p:sp>
            <p:nvSpPr>
              <p:cNvPr id="304" name="Freeform 30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5" name="Group 305"/>
            <p:cNvGrpSpPr>
              <a:grpSpLocks noChangeAspect="1"/>
            </p:cNvGrpSpPr>
            <p:nvPr/>
          </p:nvGrpSpPr>
          <p:grpSpPr>
            <a:xfrm>
              <a:off x="461686" y="4578761"/>
              <a:ext cx="81922" cy="70944"/>
              <a:chOff x="0" y="0"/>
              <a:chExt cx="6350000" cy="5499100"/>
            </a:xfrm>
          </p:grpSpPr>
          <p:sp>
            <p:nvSpPr>
              <p:cNvPr id="306" name="Freeform 30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7" name="Group 307"/>
            <p:cNvGrpSpPr>
              <a:grpSpLocks noChangeAspect="1"/>
            </p:cNvGrpSpPr>
            <p:nvPr/>
          </p:nvGrpSpPr>
          <p:grpSpPr>
            <a:xfrm>
              <a:off x="3193191" y="1846982"/>
              <a:ext cx="81922" cy="70944"/>
              <a:chOff x="0" y="0"/>
              <a:chExt cx="6350000" cy="5499100"/>
            </a:xfrm>
          </p:grpSpPr>
          <p:sp>
            <p:nvSpPr>
              <p:cNvPr id="308" name="Freeform 30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9" name="Group 309"/>
            <p:cNvGrpSpPr>
              <a:grpSpLocks noChangeAspect="1"/>
            </p:cNvGrpSpPr>
            <p:nvPr/>
          </p:nvGrpSpPr>
          <p:grpSpPr>
            <a:xfrm>
              <a:off x="3193191" y="7314897"/>
              <a:ext cx="81922" cy="70944"/>
              <a:chOff x="0" y="0"/>
              <a:chExt cx="6350000" cy="5499100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1" name="Group 311"/>
            <p:cNvGrpSpPr>
              <a:grpSpLocks noChangeAspect="1"/>
            </p:cNvGrpSpPr>
            <p:nvPr/>
          </p:nvGrpSpPr>
          <p:grpSpPr>
            <a:xfrm>
              <a:off x="3193191" y="4578761"/>
              <a:ext cx="81922" cy="70944"/>
              <a:chOff x="0" y="0"/>
              <a:chExt cx="6350000" cy="5499100"/>
            </a:xfrm>
          </p:grpSpPr>
          <p:sp>
            <p:nvSpPr>
              <p:cNvPr id="312" name="Freeform 3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3" name="Group 313"/>
            <p:cNvGrpSpPr>
              <a:grpSpLocks noChangeAspect="1"/>
            </p:cNvGrpSpPr>
            <p:nvPr/>
          </p:nvGrpSpPr>
          <p:grpSpPr>
            <a:xfrm>
              <a:off x="924333" y="921549"/>
              <a:ext cx="81922" cy="70944"/>
              <a:chOff x="0" y="0"/>
              <a:chExt cx="6350000" cy="5499100"/>
            </a:xfrm>
          </p:grpSpPr>
          <p:sp>
            <p:nvSpPr>
              <p:cNvPr id="314" name="Freeform 3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5" name="Group 315"/>
            <p:cNvGrpSpPr>
              <a:grpSpLocks noChangeAspect="1"/>
            </p:cNvGrpSpPr>
            <p:nvPr/>
          </p:nvGrpSpPr>
          <p:grpSpPr>
            <a:xfrm>
              <a:off x="924333" y="6389464"/>
              <a:ext cx="81922" cy="70944"/>
              <a:chOff x="0" y="0"/>
              <a:chExt cx="6350000" cy="5499100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7" name="Group 317"/>
            <p:cNvGrpSpPr>
              <a:grpSpLocks noChangeAspect="1"/>
            </p:cNvGrpSpPr>
            <p:nvPr/>
          </p:nvGrpSpPr>
          <p:grpSpPr>
            <a:xfrm>
              <a:off x="924333" y="3653328"/>
              <a:ext cx="81922" cy="70944"/>
              <a:chOff x="0" y="0"/>
              <a:chExt cx="6350000" cy="5499100"/>
            </a:xfrm>
          </p:grpSpPr>
          <p:sp>
            <p:nvSpPr>
              <p:cNvPr id="318" name="Freeform 3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19" name="Group 319"/>
            <p:cNvGrpSpPr>
              <a:grpSpLocks noChangeAspect="1"/>
            </p:cNvGrpSpPr>
            <p:nvPr/>
          </p:nvGrpSpPr>
          <p:grpSpPr>
            <a:xfrm>
              <a:off x="924333" y="9121243"/>
              <a:ext cx="81922" cy="70944"/>
              <a:chOff x="0" y="0"/>
              <a:chExt cx="6350000" cy="5499100"/>
            </a:xfrm>
          </p:grpSpPr>
          <p:sp>
            <p:nvSpPr>
              <p:cNvPr id="320" name="Freeform 3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1" name="Group 321"/>
            <p:cNvGrpSpPr>
              <a:grpSpLocks noChangeAspect="1"/>
            </p:cNvGrpSpPr>
            <p:nvPr/>
          </p:nvGrpSpPr>
          <p:grpSpPr>
            <a:xfrm>
              <a:off x="3655838" y="921549"/>
              <a:ext cx="81922" cy="70944"/>
              <a:chOff x="0" y="0"/>
              <a:chExt cx="6350000" cy="5499100"/>
            </a:xfrm>
          </p:grpSpPr>
          <p:sp>
            <p:nvSpPr>
              <p:cNvPr id="322" name="Freeform 3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3" name="Group 323"/>
            <p:cNvGrpSpPr>
              <a:grpSpLocks noChangeAspect="1"/>
            </p:cNvGrpSpPr>
            <p:nvPr/>
          </p:nvGrpSpPr>
          <p:grpSpPr>
            <a:xfrm>
              <a:off x="3655838" y="6389464"/>
              <a:ext cx="81922" cy="70944"/>
              <a:chOff x="0" y="0"/>
              <a:chExt cx="6350000" cy="5499100"/>
            </a:xfrm>
          </p:grpSpPr>
          <p:sp>
            <p:nvSpPr>
              <p:cNvPr id="324" name="Freeform 32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5" name="Group 325"/>
            <p:cNvGrpSpPr>
              <a:grpSpLocks noChangeAspect="1"/>
            </p:cNvGrpSpPr>
            <p:nvPr/>
          </p:nvGrpSpPr>
          <p:grpSpPr>
            <a:xfrm>
              <a:off x="3655838" y="3653328"/>
              <a:ext cx="81922" cy="70944"/>
              <a:chOff x="0" y="0"/>
              <a:chExt cx="6350000" cy="5499100"/>
            </a:xfrm>
          </p:grpSpPr>
          <p:sp>
            <p:nvSpPr>
              <p:cNvPr id="326" name="Freeform 3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7" name="Group 327"/>
            <p:cNvGrpSpPr>
              <a:grpSpLocks noChangeAspect="1"/>
            </p:cNvGrpSpPr>
            <p:nvPr/>
          </p:nvGrpSpPr>
          <p:grpSpPr>
            <a:xfrm>
              <a:off x="3655838" y="9121243"/>
              <a:ext cx="81922" cy="70944"/>
              <a:chOff x="0" y="0"/>
              <a:chExt cx="6350000" cy="5499100"/>
            </a:xfrm>
          </p:grpSpPr>
          <p:sp>
            <p:nvSpPr>
              <p:cNvPr id="328" name="Freeform 32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9" name="Group 329"/>
            <p:cNvGrpSpPr>
              <a:grpSpLocks noChangeAspect="1"/>
            </p:cNvGrpSpPr>
            <p:nvPr/>
          </p:nvGrpSpPr>
          <p:grpSpPr>
            <a:xfrm>
              <a:off x="924333" y="2308203"/>
              <a:ext cx="81922" cy="70944"/>
              <a:chOff x="0" y="0"/>
              <a:chExt cx="6350000" cy="5499100"/>
            </a:xfrm>
          </p:grpSpPr>
          <p:sp>
            <p:nvSpPr>
              <p:cNvPr id="330" name="Freeform 33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1" name="Group 331"/>
            <p:cNvGrpSpPr>
              <a:grpSpLocks noChangeAspect="1"/>
            </p:cNvGrpSpPr>
            <p:nvPr/>
          </p:nvGrpSpPr>
          <p:grpSpPr>
            <a:xfrm>
              <a:off x="924333" y="7776118"/>
              <a:ext cx="81922" cy="70944"/>
              <a:chOff x="0" y="0"/>
              <a:chExt cx="6350000" cy="5499100"/>
            </a:xfrm>
          </p:grpSpPr>
          <p:sp>
            <p:nvSpPr>
              <p:cNvPr id="332" name="Freeform 33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3" name="Group 333"/>
            <p:cNvGrpSpPr>
              <a:grpSpLocks noChangeAspect="1"/>
            </p:cNvGrpSpPr>
            <p:nvPr/>
          </p:nvGrpSpPr>
          <p:grpSpPr>
            <a:xfrm>
              <a:off x="924333" y="5039981"/>
              <a:ext cx="81922" cy="70944"/>
              <a:chOff x="0" y="0"/>
              <a:chExt cx="6350000" cy="5499100"/>
            </a:xfrm>
          </p:grpSpPr>
          <p:sp>
            <p:nvSpPr>
              <p:cNvPr id="334" name="Freeform 33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5" name="Group 335"/>
            <p:cNvGrpSpPr>
              <a:grpSpLocks noChangeAspect="1"/>
            </p:cNvGrpSpPr>
            <p:nvPr/>
          </p:nvGrpSpPr>
          <p:grpSpPr>
            <a:xfrm>
              <a:off x="3655838" y="2308203"/>
              <a:ext cx="81922" cy="70944"/>
              <a:chOff x="0" y="0"/>
              <a:chExt cx="6350000" cy="5499100"/>
            </a:xfrm>
          </p:grpSpPr>
          <p:sp>
            <p:nvSpPr>
              <p:cNvPr id="336" name="Freeform 33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7" name="Group 337"/>
            <p:cNvGrpSpPr>
              <a:grpSpLocks noChangeAspect="1"/>
            </p:cNvGrpSpPr>
            <p:nvPr/>
          </p:nvGrpSpPr>
          <p:grpSpPr>
            <a:xfrm>
              <a:off x="3655838" y="7776118"/>
              <a:ext cx="81922" cy="70944"/>
              <a:chOff x="0" y="0"/>
              <a:chExt cx="6350000" cy="5499100"/>
            </a:xfrm>
          </p:grpSpPr>
          <p:sp>
            <p:nvSpPr>
              <p:cNvPr id="338" name="Freeform 33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39" name="Group 339"/>
            <p:cNvGrpSpPr>
              <a:grpSpLocks noChangeAspect="1"/>
            </p:cNvGrpSpPr>
            <p:nvPr/>
          </p:nvGrpSpPr>
          <p:grpSpPr>
            <a:xfrm>
              <a:off x="3655838" y="5039981"/>
              <a:ext cx="81922" cy="70944"/>
              <a:chOff x="0" y="0"/>
              <a:chExt cx="6350000" cy="5499100"/>
            </a:xfrm>
          </p:grpSpPr>
          <p:sp>
            <p:nvSpPr>
              <p:cNvPr id="340" name="Freeform 34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1" name="Group 341"/>
            <p:cNvGrpSpPr>
              <a:grpSpLocks noChangeAspect="1"/>
            </p:cNvGrpSpPr>
            <p:nvPr/>
          </p:nvGrpSpPr>
          <p:grpSpPr>
            <a:xfrm>
              <a:off x="2269886" y="921549"/>
              <a:ext cx="81922" cy="70944"/>
              <a:chOff x="0" y="0"/>
              <a:chExt cx="6350000" cy="5499100"/>
            </a:xfrm>
          </p:grpSpPr>
          <p:sp>
            <p:nvSpPr>
              <p:cNvPr id="342" name="Freeform 34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3" name="Group 343"/>
            <p:cNvGrpSpPr>
              <a:grpSpLocks noChangeAspect="1"/>
            </p:cNvGrpSpPr>
            <p:nvPr/>
          </p:nvGrpSpPr>
          <p:grpSpPr>
            <a:xfrm>
              <a:off x="2269886" y="6389464"/>
              <a:ext cx="81922" cy="70944"/>
              <a:chOff x="0" y="0"/>
              <a:chExt cx="6350000" cy="5499100"/>
            </a:xfrm>
          </p:grpSpPr>
          <p:sp>
            <p:nvSpPr>
              <p:cNvPr id="344" name="Freeform 34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5" name="Group 345"/>
            <p:cNvGrpSpPr>
              <a:grpSpLocks noChangeAspect="1"/>
            </p:cNvGrpSpPr>
            <p:nvPr/>
          </p:nvGrpSpPr>
          <p:grpSpPr>
            <a:xfrm>
              <a:off x="2269886" y="3653328"/>
              <a:ext cx="81922" cy="70944"/>
              <a:chOff x="0" y="0"/>
              <a:chExt cx="6350000" cy="5499100"/>
            </a:xfrm>
          </p:grpSpPr>
          <p:sp>
            <p:nvSpPr>
              <p:cNvPr id="346" name="Freeform 3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7" name="Group 347"/>
            <p:cNvGrpSpPr>
              <a:grpSpLocks noChangeAspect="1"/>
            </p:cNvGrpSpPr>
            <p:nvPr/>
          </p:nvGrpSpPr>
          <p:grpSpPr>
            <a:xfrm>
              <a:off x="2269886" y="9121243"/>
              <a:ext cx="81922" cy="70944"/>
              <a:chOff x="0" y="0"/>
              <a:chExt cx="6350000" cy="5499100"/>
            </a:xfrm>
          </p:grpSpPr>
          <p:sp>
            <p:nvSpPr>
              <p:cNvPr id="348" name="Freeform 34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9" name="Group 349"/>
            <p:cNvGrpSpPr>
              <a:grpSpLocks noChangeAspect="1"/>
            </p:cNvGrpSpPr>
            <p:nvPr/>
          </p:nvGrpSpPr>
          <p:grpSpPr>
            <a:xfrm>
              <a:off x="2269886" y="2308203"/>
              <a:ext cx="81922" cy="70944"/>
              <a:chOff x="0" y="0"/>
              <a:chExt cx="6350000" cy="5499100"/>
            </a:xfrm>
          </p:grpSpPr>
          <p:sp>
            <p:nvSpPr>
              <p:cNvPr id="350" name="Freeform 3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1" name="Group 351"/>
            <p:cNvGrpSpPr>
              <a:grpSpLocks noChangeAspect="1"/>
            </p:cNvGrpSpPr>
            <p:nvPr/>
          </p:nvGrpSpPr>
          <p:grpSpPr>
            <a:xfrm>
              <a:off x="2269886" y="7776118"/>
              <a:ext cx="81922" cy="70944"/>
              <a:chOff x="0" y="0"/>
              <a:chExt cx="6350000" cy="5499100"/>
            </a:xfrm>
          </p:grpSpPr>
          <p:sp>
            <p:nvSpPr>
              <p:cNvPr id="352" name="Freeform 35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3" name="Group 353"/>
            <p:cNvGrpSpPr>
              <a:grpSpLocks noChangeAspect="1"/>
            </p:cNvGrpSpPr>
            <p:nvPr/>
          </p:nvGrpSpPr>
          <p:grpSpPr>
            <a:xfrm>
              <a:off x="2269886" y="5039981"/>
              <a:ext cx="81922" cy="70944"/>
              <a:chOff x="0" y="0"/>
              <a:chExt cx="6350000" cy="5499100"/>
            </a:xfrm>
          </p:grpSpPr>
          <p:sp>
            <p:nvSpPr>
              <p:cNvPr id="354" name="Freeform 3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5" name="Group 355"/>
            <p:cNvGrpSpPr>
              <a:grpSpLocks noChangeAspect="1"/>
            </p:cNvGrpSpPr>
            <p:nvPr/>
          </p:nvGrpSpPr>
          <p:grpSpPr>
            <a:xfrm>
              <a:off x="1394782" y="0"/>
              <a:ext cx="81922" cy="70944"/>
              <a:chOff x="0" y="0"/>
              <a:chExt cx="6350000" cy="5499100"/>
            </a:xfrm>
          </p:grpSpPr>
          <p:sp>
            <p:nvSpPr>
              <p:cNvPr id="356" name="Freeform 35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7" name="Group 357"/>
            <p:cNvGrpSpPr>
              <a:grpSpLocks noChangeAspect="1"/>
            </p:cNvGrpSpPr>
            <p:nvPr/>
          </p:nvGrpSpPr>
          <p:grpSpPr>
            <a:xfrm>
              <a:off x="1394782" y="5467915"/>
              <a:ext cx="81922" cy="70944"/>
              <a:chOff x="0" y="0"/>
              <a:chExt cx="6350000" cy="5499100"/>
            </a:xfrm>
          </p:grpSpPr>
          <p:sp>
            <p:nvSpPr>
              <p:cNvPr id="358" name="Freeform 35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59" name="Group 359"/>
            <p:cNvGrpSpPr>
              <a:grpSpLocks noChangeAspect="1"/>
            </p:cNvGrpSpPr>
            <p:nvPr/>
          </p:nvGrpSpPr>
          <p:grpSpPr>
            <a:xfrm>
              <a:off x="1394782" y="2731779"/>
              <a:ext cx="81922" cy="70944"/>
              <a:chOff x="0" y="0"/>
              <a:chExt cx="6350000" cy="5499100"/>
            </a:xfrm>
          </p:grpSpPr>
          <p:sp>
            <p:nvSpPr>
              <p:cNvPr id="360" name="Freeform 36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1" name="Group 361"/>
            <p:cNvGrpSpPr>
              <a:grpSpLocks noChangeAspect="1"/>
            </p:cNvGrpSpPr>
            <p:nvPr/>
          </p:nvGrpSpPr>
          <p:grpSpPr>
            <a:xfrm>
              <a:off x="1394782" y="8199694"/>
              <a:ext cx="81922" cy="70944"/>
              <a:chOff x="0" y="0"/>
              <a:chExt cx="6350000" cy="5499100"/>
            </a:xfrm>
          </p:grpSpPr>
          <p:sp>
            <p:nvSpPr>
              <p:cNvPr id="362" name="Freeform 36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3" name="Group 363"/>
            <p:cNvGrpSpPr>
              <a:grpSpLocks noChangeAspect="1"/>
            </p:cNvGrpSpPr>
            <p:nvPr/>
          </p:nvGrpSpPr>
          <p:grpSpPr>
            <a:xfrm>
              <a:off x="1394782" y="1386654"/>
              <a:ext cx="81922" cy="70944"/>
              <a:chOff x="0" y="0"/>
              <a:chExt cx="6350000" cy="5499100"/>
            </a:xfrm>
          </p:grpSpPr>
          <p:sp>
            <p:nvSpPr>
              <p:cNvPr id="364" name="Freeform 36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5" name="Group 365"/>
            <p:cNvGrpSpPr>
              <a:grpSpLocks noChangeAspect="1"/>
            </p:cNvGrpSpPr>
            <p:nvPr/>
          </p:nvGrpSpPr>
          <p:grpSpPr>
            <a:xfrm>
              <a:off x="1394782" y="6854569"/>
              <a:ext cx="81922" cy="70944"/>
              <a:chOff x="0" y="0"/>
              <a:chExt cx="6350000" cy="5499100"/>
            </a:xfrm>
          </p:grpSpPr>
          <p:sp>
            <p:nvSpPr>
              <p:cNvPr id="366" name="Freeform 36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7" name="Group 367"/>
            <p:cNvGrpSpPr>
              <a:grpSpLocks noChangeAspect="1"/>
            </p:cNvGrpSpPr>
            <p:nvPr/>
          </p:nvGrpSpPr>
          <p:grpSpPr>
            <a:xfrm>
              <a:off x="1394782" y="4118433"/>
              <a:ext cx="81922" cy="70944"/>
              <a:chOff x="0" y="0"/>
              <a:chExt cx="6350000" cy="5499100"/>
            </a:xfrm>
          </p:grpSpPr>
          <p:sp>
            <p:nvSpPr>
              <p:cNvPr id="368" name="Freeform 36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9" name="Group 369"/>
            <p:cNvGrpSpPr>
              <a:grpSpLocks noChangeAspect="1"/>
            </p:cNvGrpSpPr>
            <p:nvPr/>
          </p:nvGrpSpPr>
          <p:grpSpPr>
            <a:xfrm>
              <a:off x="1802711" y="460328"/>
              <a:ext cx="81922" cy="70944"/>
              <a:chOff x="0" y="0"/>
              <a:chExt cx="6350000" cy="5499100"/>
            </a:xfrm>
          </p:grpSpPr>
          <p:sp>
            <p:nvSpPr>
              <p:cNvPr id="370" name="Freeform 3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1" name="Group 371"/>
            <p:cNvGrpSpPr>
              <a:grpSpLocks noChangeAspect="1"/>
            </p:cNvGrpSpPr>
            <p:nvPr/>
          </p:nvGrpSpPr>
          <p:grpSpPr>
            <a:xfrm>
              <a:off x="1802711" y="5928244"/>
              <a:ext cx="81922" cy="70944"/>
              <a:chOff x="0" y="0"/>
              <a:chExt cx="6350000" cy="5499100"/>
            </a:xfrm>
          </p:grpSpPr>
          <p:sp>
            <p:nvSpPr>
              <p:cNvPr id="372" name="Freeform 37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3" name="Group 373"/>
            <p:cNvGrpSpPr>
              <a:grpSpLocks noChangeAspect="1"/>
            </p:cNvGrpSpPr>
            <p:nvPr/>
          </p:nvGrpSpPr>
          <p:grpSpPr>
            <a:xfrm>
              <a:off x="1802711" y="3192107"/>
              <a:ext cx="81922" cy="70944"/>
              <a:chOff x="0" y="0"/>
              <a:chExt cx="6350000" cy="5499100"/>
            </a:xfrm>
          </p:grpSpPr>
          <p:sp>
            <p:nvSpPr>
              <p:cNvPr id="374" name="Freeform 37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5" name="Group 375"/>
            <p:cNvGrpSpPr>
              <a:grpSpLocks noChangeAspect="1"/>
            </p:cNvGrpSpPr>
            <p:nvPr/>
          </p:nvGrpSpPr>
          <p:grpSpPr>
            <a:xfrm>
              <a:off x="1802711" y="8660023"/>
              <a:ext cx="81922" cy="70944"/>
              <a:chOff x="0" y="0"/>
              <a:chExt cx="6350000" cy="5499100"/>
            </a:xfrm>
          </p:grpSpPr>
          <p:sp>
            <p:nvSpPr>
              <p:cNvPr id="376" name="Freeform 3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7" name="Group 377"/>
            <p:cNvGrpSpPr>
              <a:grpSpLocks noChangeAspect="1"/>
            </p:cNvGrpSpPr>
            <p:nvPr/>
          </p:nvGrpSpPr>
          <p:grpSpPr>
            <a:xfrm>
              <a:off x="1802711" y="1846982"/>
              <a:ext cx="81922" cy="70944"/>
              <a:chOff x="0" y="0"/>
              <a:chExt cx="6350000" cy="5499100"/>
            </a:xfrm>
          </p:grpSpPr>
          <p:sp>
            <p:nvSpPr>
              <p:cNvPr id="378" name="Freeform 37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79" name="Group 379"/>
            <p:cNvGrpSpPr>
              <a:grpSpLocks noChangeAspect="1"/>
            </p:cNvGrpSpPr>
            <p:nvPr/>
          </p:nvGrpSpPr>
          <p:grpSpPr>
            <a:xfrm>
              <a:off x="1802711" y="7314897"/>
              <a:ext cx="81922" cy="70944"/>
              <a:chOff x="0" y="0"/>
              <a:chExt cx="6350000" cy="5499100"/>
            </a:xfrm>
          </p:grpSpPr>
          <p:sp>
            <p:nvSpPr>
              <p:cNvPr id="380" name="Freeform 38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81" name="Group 381"/>
            <p:cNvGrpSpPr>
              <a:grpSpLocks noChangeAspect="1"/>
            </p:cNvGrpSpPr>
            <p:nvPr/>
          </p:nvGrpSpPr>
          <p:grpSpPr>
            <a:xfrm>
              <a:off x="1802711" y="4578761"/>
              <a:ext cx="81922" cy="70944"/>
              <a:chOff x="0" y="0"/>
              <a:chExt cx="6350000" cy="5499100"/>
            </a:xfrm>
          </p:grpSpPr>
          <p:sp>
            <p:nvSpPr>
              <p:cNvPr id="382" name="Freeform 38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</p:grpSp>
      <p:sp>
        <p:nvSpPr>
          <p:cNvPr id="383" name="Freeform 383"/>
          <p:cNvSpPr/>
          <p:nvPr/>
        </p:nvSpPr>
        <p:spPr>
          <a:xfrm>
            <a:off x="453189" y="3942347"/>
            <a:ext cx="17421726" cy="2406316"/>
          </a:xfrm>
          <a:custGeom>
            <a:avLst/>
            <a:gdLst/>
            <a:ahLst/>
            <a:cxnLst/>
            <a:rect l="l" t="t" r="r" b="b"/>
            <a:pathLst>
              <a:path w="17421726" h="2406316">
                <a:moveTo>
                  <a:pt x="0" y="0"/>
                </a:moveTo>
                <a:lnTo>
                  <a:pt x="17421727" y="0"/>
                </a:lnTo>
                <a:lnTo>
                  <a:pt x="17421727" y="2406316"/>
                </a:lnTo>
                <a:lnTo>
                  <a:pt x="0" y="2406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" t="-1675" r="-381" b="-2039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84" name="TextBox 384"/>
          <p:cNvSpPr txBox="1"/>
          <p:nvPr/>
        </p:nvSpPr>
        <p:spPr>
          <a:xfrm>
            <a:off x="4942716" y="1228725"/>
            <a:ext cx="16365591" cy="119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24"/>
              </a:lnSpc>
            </a:pPr>
            <a:r>
              <a:rPr lang="en-US" sz="9200" spc="432">
                <a:solidFill>
                  <a:srgbClr val="1B1B1B"/>
                </a:solidFill>
                <a:latin typeface="League Spartan Bold"/>
              </a:rPr>
              <a:t>2024 Dental Rates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65704" y="1152294"/>
            <a:ext cx="9176004" cy="411088"/>
          </a:xfrm>
          <a:prstGeom prst="rect">
            <a:avLst/>
          </a:prstGeom>
          <a:solidFill>
            <a:srgbClr val="FF5757"/>
          </a:solidFill>
        </p:spPr>
      </p:sp>
      <p:grpSp>
        <p:nvGrpSpPr>
          <p:cNvPr id="3" name="Group 3"/>
          <p:cNvGrpSpPr/>
          <p:nvPr/>
        </p:nvGrpSpPr>
        <p:grpSpPr>
          <a:xfrm>
            <a:off x="61618" y="1614373"/>
            <a:ext cx="5030373" cy="3176218"/>
            <a:chOff x="0" y="0"/>
            <a:chExt cx="6707164" cy="4234958"/>
          </a:xfrm>
        </p:grpSpPr>
        <p:grpSp>
          <p:nvGrpSpPr>
            <p:cNvPr id="4" name="Group 4"/>
            <p:cNvGrpSpPr/>
            <p:nvPr/>
          </p:nvGrpSpPr>
          <p:grpSpPr>
            <a:xfrm>
              <a:off x="5598" y="436462"/>
              <a:ext cx="72358" cy="72358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5598" y="3222684"/>
              <a:ext cx="72358" cy="72358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5598" y="1850751"/>
              <a:ext cx="72358" cy="72358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5681835" y="436462"/>
              <a:ext cx="72358" cy="72358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5681835" y="3222684"/>
              <a:ext cx="72358" cy="72358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5681835" y="1850751"/>
              <a:ext cx="72358" cy="72358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2844408" y="436462"/>
              <a:ext cx="72358" cy="72358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2844408" y="3222684"/>
              <a:ext cx="72358" cy="7235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2844408" y="1850751"/>
              <a:ext cx="72358" cy="72358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476417" y="905965"/>
              <a:ext cx="72358" cy="72358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476417" y="3692187"/>
              <a:ext cx="72358" cy="72358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476417" y="2320254"/>
              <a:ext cx="72358" cy="72358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6152654" y="905965"/>
              <a:ext cx="72358" cy="72358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6152654" y="3692187"/>
              <a:ext cx="72358" cy="72358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6152654" y="2320254"/>
              <a:ext cx="72358" cy="72358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3315226" y="905965"/>
              <a:ext cx="72358" cy="7235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3315226" y="3692187"/>
              <a:ext cx="72358" cy="72358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8" name="Group 38"/>
            <p:cNvGrpSpPr/>
            <p:nvPr/>
          </p:nvGrpSpPr>
          <p:grpSpPr>
            <a:xfrm>
              <a:off x="3315226" y="2320254"/>
              <a:ext cx="72358" cy="72358"/>
              <a:chOff x="0" y="0"/>
              <a:chExt cx="6350000" cy="6350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948284" y="1376377"/>
              <a:ext cx="72358" cy="72358"/>
              <a:chOff x="0" y="0"/>
              <a:chExt cx="635000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948284" y="4162599"/>
              <a:ext cx="72358" cy="72358"/>
              <a:chOff x="0" y="0"/>
              <a:chExt cx="6350000" cy="6350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4" name="Group 44"/>
            <p:cNvGrpSpPr/>
            <p:nvPr/>
          </p:nvGrpSpPr>
          <p:grpSpPr>
            <a:xfrm>
              <a:off x="948284" y="2790666"/>
              <a:ext cx="72358" cy="72358"/>
              <a:chOff x="0" y="0"/>
              <a:chExt cx="6350000" cy="63500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6" name="Group 46"/>
            <p:cNvGrpSpPr/>
            <p:nvPr/>
          </p:nvGrpSpPr>
          <p:grpSpPr>
            <a:xfrm>
              <a:off x="948284" y="0"/>
              <a:ext cx="72358" cy="72358"/>
              <a:chOff x="0" y="0"/>
              <a:chExt cx="6350000" cy="63500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48" name="Group 48"/>
            <p:cNvGrpSpPr/>
            <p:nvPr/>
          </p:nvGrpSpPr>
          <p:grpSpPr>
            <a:xfrm>
              <a:off x="6624521" y="1376377"/>
              <a:ext cx="72358" cy="72358"/>
              <a:chOff x="0" y="0"/>
              <a:chExt cx="6350000" cy="63500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0" name="Group 50"/>
            <p:cNvGrpSpPr/>
            <p:nvPr/>
          </p:nvGrpSpPr>
          <p:grpSpPr>
            <a:xfrm>
              <a:off x="6624521" y="4162599"/>
              <a:ext cx="72358" cy="72358"/>
              <a:chOff x="0" y="0"/>
              <a:chExt cx="6350000" cy="63500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2" name="Group 52"/>
            <p:cNvGrpSpPr/>
            <p:nvPr/>
          </p:nvGrpSpPr>
          <p:grpSpPr>
            <a:xfrm>
              <a:off x="6624521" y="2790666"/>
              <a:ext cx="72358" cy="72358"/>
              <a:chOff x="0" y="0"/>
              <a:chExt cx="6350000" cy="63500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4" name="Group 54"/>
            <p:cNvGrpSpPr/>
            <p:nvPr/>
          </p:nvGrpSpPr>
          <p:grpSpPr>
            <a:xfrm>
              <a:off x="6624521" y="0"/>
              <a:ext cx="72358" cy="72358"/>
              <a:chOff x="0" y="0"/>
              <a:chExt cx="6350000" cy="63500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6" name="Group 56"/>
            <p:cNvGrpSpPr/>
            <p:nvPr/>
          </p:nvGrpSpPr>
          <p:grpSpPr>
            <a:xfrm>
              <a:off x="3787094" y="1376377"/>
              <a:ext cx="72358" cy="72358"/>
              <a:chOff x="0" y="0"/>
              <a:chExt cx="6350000" cy="63500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58" name="Group 58"/>
            <p:cNvGrpSpPr/>
            <p:nvPr/>
          </p:nvGrpSpPr>
          <p:grpSpPr>
            <a:xfrm>
              <a:off x="3787094" y="4162599"/>
              <a:ext cx="72358" cy="72358"/>
              <a:chOff x="0" y="0"/>
              <a:chExt cx="6350000" cy="63500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0" name="Group 60"/>
            <p:cNvGrpSpPr/>
            <p:nvPr/>
          </p:nvGrpSpPr>
          <p:grpSpPr>
            <a:xfrm>
              <a:off x="3787094" y="2790666"/>
              <a:ext cx="72358" cy="72358"/>
              <a:chOff x="0" y="0"/>
              <a:chExt cx="6350000" cy="63500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2" name="Group 62"/>
            <p:cNvGrpSpPr/>
            <p:nvPr/>
          </p:nvGrpSpPr>
          <p:grpSpPr>
            <a:xfrm>
              <a:off x="3787094" y="0"/>
              <a:ext cx="72358" cy="72358"/>
              <a:chOff x="0" y="0"/>
              <a:chExt cx="6350000" cy="63500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4" name="Group 64"/>
            <p:cNvGrpSpPr/>
            <p:nvPr/>
          </p:nvGrpSpPr>
          <p:grpSpPr>
            <a:xfrm>
              <a:off x="1428109" y="436462"/>
              <a:ext cx="72358" cy="72358"/>
              <a:chOff x="0" y="0"/>
              <a:chExt cx="6350000" cy="63500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6" name="Group 66"/>
            <p:cNvGrpSpPr/>
            <p:nvPr/>
          </p:nvGrpSpPr>
          <p:grpSpPr>
            <a:xfrm>
              <a:off x="1428109" y="3222684"/>
              <a:ext cx="72358" cy="72358"/>
              <a:chOff x="0" y="0"/>
              <a:chExt cx="6350000" cy="63500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68" name="Group 68"/>
            <p:cNvGrpSpPr/>
            <p:nvPr/>
          </p:nvGrpSpPr>
          <p:grpSpPr>
            <a:xfrm>
              <a:off x="1428109" y="1850751"/>
              <a:ext cx="72358" cy="72358"/>
              <a:chOff x="0" y="0"/>
              <a:chExt cx="6350000" cy="635000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0" name="Group 70"/>
            <p:cNvGrpSpPr/>
            <p:nvPr/>
          </p:nvGrpSpPr>
          <p:grpSpPr>
            <a:xfrm>
              <a:off x="4266919" y="436462"/>
              <a:ext cx="72358" cy="72358"/>
              <a:chOff x="0" y="0"/>
              <a:chExt cx="6350000" cy="63500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2" name="Group 72"/>
            <p:cNvGrpSpPr/>
            <p:nvPr/>
          </p:nvGrpSpPr>
          <p:grpSpPr>
            <a:xfrm>
              <a:off x="4266919" y="3222684"/>
              <a:ext cx="72358" cy="72358"/>
              <a:chOff x="0" y="0"/>
              <a:chExt cx="6350000" cy="635000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4" name="Group 74"/>
            <p:cNvGrpSpPr/>
            <p:nvPr/>
          </p:nvGrpSpPr>
          <p:grpSpPr>
            <a:xfrm>
              <a:off x="4266919" y="1850751"/>
              <a:ext cx="72358" cy="72358"/>
              <a:chOff x="0" y="0"/>
              <a:chExt cx="6350000" cy="63500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6" name="Group 76"/>
            <p:cNvGrpSpPr/>
            <p:nvPr/>
          </p:nvGrpSpPr>
          <p:grpSpPr>
            <a:xfrm>
              <a:off x="1898928" y="905965"/>
              <a:ext cx="72358" cy="72358"/>
              <a:chOff x="0" y="0"/>
              <a:chExt cx="6350000" cy="635000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78" name="Group 78"/>
            <p:cNvGrpSpPr/>
            <p:nvPr/>
          </p:nvGrpSpPr>
          <p:grpSpPr>
            <a:xfrm>
              <a:off x="1898928" y="3692187"/>
              <a:ext cx="72358" cy="72358"/>
              <a:chOff x="0" y="0"/>
              <a:chExt cx="6350000" cy="6350000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0" name="Group 80"/>
            <p:cNvGrpSpPr/>
            <p:nvPr/>
          </p:nvGrpSpPr>
          <p:grpSpPr>
            <a:xfrm>
              <a:off x="1898928" y="2320254"/>
              <a:ext cx="72358" cy="72358"/>
              <a:chOff x="0" y="0"/>
              <a:chExt cx="6350000" cy="63500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2" name="Group 82"/>
            <p:cNvGrpSpPr/>
            <p:nvPr/>
          </p:nvGrpSpPr>
          <p:grpSpPr>
            <a:xfrm>
              <a:off x="4737737" y="905965"/>
              <a:ext cx="72358" cy="72358"/>
              <a:chOff x="0" y="0"/>
              <a:chExt cx="6350000" cy="63500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4" name="Group 84"/>
            <p:cNvGrpSpPr/>
            <p:nvPr/>
          </p:nvGrpSpPr>
          <p:grpSpPr>
            <a:xfrm>
              <a:off x="4737737" y="3692187"/>
              <a:ext cx="72358" cy="72358"/>
              <a:chOff x="0" y="0"/>
              <a:chExt cx="6350000" cy="6350000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6" name="Group 86"/>
            <p:cNvGrpSpPr/>
            <p:nvPr/>
          </p:nvGrpSpPr>
          <p:grpSpPr>
            <a:xfrm>
              <a:off x="4737737" y="2320254"/>
              <a:ext cx="72358" cy="72358"/>
              <a:chOff x="0" y="0"/>
              <a:chExt cx="6350000" cy="635000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88" name="Group 88"/>
            <p:cNvGrpSpPr/>
            <p:nvPr/>
          </p:nvGrpSpPr>
          <p:grpSpPr>
            <a:xfrm>
              <a:off x="2370795" y="1376377"/>
              <a:ext cx="72358" cy="72358"/>
              <a:chOff x="0" y="0"/>
              <a:chExt cx="6350000" cy="6350000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0" name="Group 90"/>
            <p:cNvGrpSpPr/>
            <p:nvPr/>
          </p:nvGrpSpPr>
          <p:grpSpPr>
            <a:xfrm>
              <a:off x="2370795" y="4162599"/>
              <a:ext cx="72358" cy="72358"/>
              <a:chOff x="0" y="0"/>
              <a:chExt cx="6350000" cy="6350000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2" name="Group 92"/>
            <p:cNvGrpSpPr/>
            <p:nvPr/>
          </p:nvGrpSpPr>
          <p:grpSpPr>
            <a:xfrm>
              <a:off x="2370795" y="2790666"/>
              <a:ext cx="72358" cy="72358"/>
              <a:chOff x="0" y="0"/>
              <a:chExt cx="6350000" cy="6350000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4" name="Group 94"/>
            <p:cNvGrpSpPr/>
            <p:nvPr/>
          </p:nvGrpSpPr>
          <p:grpSpPr>
            <a:xfrm>
              <a:off x="2370795" y="0"/>
              <a:ext cx="72358" cy="72358"/>
              <a:chOff x="0" y="0"/>
              <a:chExt cx="6350000" cy="6350000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6" name="Group 96"/>
            <p:cNvGrpSpPr/>
            <p:nvPr/>
          </p:nvGrpSpPr>
          <p:grpSpPr>
            <a:xfrm>
              <a:off x="5209605" y="1376377"/>
              <a:ext cx="72358" cy="72358"/>
              <a:chOff x="0" y="0"/>
              <a:chExt cx="6350000" cy="6350000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98" name="Group 98"/>
            <p:cNvGrpSpPr/>
            <p:nvPr/>
          </p:nvGrpSpPr>
          <p:grpSpPr>
            <a:xfrm>
              <a:off x="5209605" y="4162599"/>
              <a:ext cx="72358" cy="72358"/>
              <a:chOff x="0" y="0"/>
              <a:chExt cx="6350000" cy="6350000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0" name="Group 100"/>
            <p:cNvGrpSpPr/>
            <p:nvPr/>
          </p:nvGrpSpPr>
          <p:grpSpPr>
            <a:xfrm>
              <a:off x="5209605" y="2790666"/>
              <a:ext cx="72358" cy="72358"/>
              <a:chOff x="0" y="0"/>
              <a:chExt cx="6350000" cy="6350000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2" name="Group 102"/>
            <p:cNvGrpSpPr/>
            <p:nvPr/>
          </p:nvGrpSpPr>
          <p:grpSpPr>
            <a:xfrm>
              <a:off x="5209605" y="0"/>
              <a:ext cx="72358" cy="72358"/>
              <a:chOff x="0" y="0"/>
              <a:chExt cx="6350000" cy="6350000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4" name="Group 104"/>
            <p:cNvGrpSpPr/>
            <p:nvPr/>
          </p:nvGrpSpPr>
          <p:grpSpPr>
            <a:xfrm>
              <a:off x="476485" y="436462"/>
              <a:ext cx="72358" cy="72358"/>
              <a:chOff x="0" y="0"/>
              <a:chExt cx="1913890" cy="1913890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6" name="Group 106"/>
            <p:cNvGrpSpPr/>
            <p:nvPr/>
          </p:nvGrpSpPr>
          <p:grpSpPr>
            <a:xfrm>
              <a:off x="476485" y="3222684"/>
              <a:ext cx="72358" cy="72358"/>
              <a:chOff x="0" y="0"/>
              <a:chExt cx="1913890" cy="1913890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08" name="Group 108"/>
            <p:cNvGrpSpPr/>
            <p:nvPr/>
          </p:nvGrpSpPr>
          <p:grpSpPr>
            <a:xfrm>
              <a:off x="476485" y="1850751"/>
              <a:ext cx="72358" cy="72358"/>
              <a:chOff x="0" y="0"/>
              <a:chExt cx="1913890" cy="1913890"/>
            </a:xfrm>
          </p:grpSpPr>
          <p:sp>
            <p:nvSpPr>
              <p:cNvPr id="109" name="Freeform 10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0" name="Group 110"/>
            <p:cNvGrpSpPr/>
            <p:nvPr/>
          </p:nvGrpSpPr>
          <p:grpSpPr>
            <a:xfrm>
              <a:off x="6152722" y="436462"/>
              <a:ext cx="72358" cy="72358"/>
              <a:chOff x="0" y="0"/>
              <a:chExt cx="1913890" cy="1913890"/>
            </a:xfrm>
          </p:grpSpPr>
          <p:sp>
            <p:nvSpPr>
              <p:cNvPr id="111" name="Freeform 1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2" name="Group 112"/>
            <p:cNvGrpSpPr/>
            <p:nvPr/>
          </p:nvGrpSpPr>
          <p:grpSpPr>
            <a:xfrm>
              <a:off x="6152722" y="3222684"/>
              <a:ext cx="72358" cy="72358"/>
              <a:chOff x="0" y="0"/>
              <a:chExt cx="1913890" cy="1913890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4" name="Group 114"/>
            <p:cNvGrpSpPr/>
            <p:nvPr/>
          </p:nvGrpSpPr>
          <p:grpSpPr>
            <a:xfrm>
              <a:off x="6152722" y="1850751"/>
              <a:ext cx="72358" cy="72358"/>
              <a:chOff x="0" y="0"/>
              <a:chExt cx="1913890" cy="1913890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6" name="Group 116"/>
            <p:cNvGrpSpPr/>
            <p:nvPr/>
          </p:nvGrpSpPr>
          <p:grpSpPr>
            <a:xfrm>
              <a:off x="3315295" y="436462"/>
              <a:ext cx="72358" cy="72358"/>
              <a:chOff x="0" y="0"/>
              <a:chExt cx="1913890" cy="1913890"/>
            </a:xfrm>
          </p:grpSpPr>
          <p:sp>
            <p:nvSpPr>
              <p:cNvPr id="117" name="Freeform 1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18" name="Group 118"/>
            <p:cNvGrpSpPr/>
            <p:nvPr/>
          </p:nvGrpSpPr>
          <p:grpSpPr>
            <a:xfrm>
              <a:off x="3315295" y="3222684"/>
              <a:ext cx="72358" cy="72358"/>
              <a:chOff x="0" y="0"/>
              <a:chExt cx="1913890" cy="1913890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0" name="Group 120"/>
            <p:cNvGrpSpPr/>
            <p:nvPr/>
          </p:nvGrpSpPr>
          <p:grpSpPr>
            <a:xfrm>
              <a:off x="3315295" y="1850751"/>
              <a:ext cx="72358" cy="72358"/>
              <a:chOff x="0" y="0"/>
              <a:chExt cx="1913890" cy="1913890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2" name="Group 122"/>
            <p:cNvGrpSpPr/>
            <p:nvPr/>
          </p:nvGrpSpPr>
          <p:grpSpPr>
            <a:xfrm>
              <a:off x="947304" y="905965"/>
              <a:ext cx="72358" cy="72358"/>
              <a:chOff x="0" y="0"/>
              <a:chExt cx="1913890" cy="1913890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4" name="Group 124"/>
            <p:cNvGrpSpPr/>
            <p:nvPr/>
          </p:nvGrpSpPr>
          <p:grpSpPr>
            <a:xfrm>
              <a:off x="947304" y="3692187"/>
              <a:ext cx="72358" cy="72358"/>
              <a:chOff x="0" y="0"/>
              <a:chExt cx="1913890" cy="1913890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6" name="Group 126"/>
            <p:cNvGrpSpPr/>
            <p:nvPr/>
          </p:nvGrpSpPr>
          <p:grpSpPr>
            <a:xfrm>
              <a:off x="947304" y="2320254"/>
              <a:ext cx="72358" cy="72358"/>
              <a:chOff x="0" y="0"/>
              <a:chExt cx="1913890" cy="1913890"/>
            </a:xfrm>
          </p:grpSpPr>
          <p:sp>
            <p:nvSpPr>
              <p:cNvPr id="127" name="Freeform 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28" name="Group 128"/>
            <p:cNvGrpSpPr/>
            <p:nvPr/>
          </p:nvGrpSpPr>
          <p:grpSpPr>
            <a:xfrm>
              <a:off x="6623541" y="905965"/>
              <a:ext cx="72358" cy="72358"/>
              <a:chOff x="0" y="0"/>
              <a:chExt cx="1913890" cy="1913890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0" name="Group 130"/>
            <p:cNvGrpSpPr/>
            <p:nvPr/>
          </p:nvGrpSpPr>
          <p:grpSpPr>
            <a:xfrm>
              <a:off x="6623541" y="3692187"/>
              <a:ext cx="72358" cy="72358"/>
              <a:chOff x="0" y="0"/>
              <a:chExt cx="1913890" cy="1913890"/>
            </a:xfrm>
          </p:grpSpPr>
          <p:sp>
            <p:nvSpPr>
              <p:cNvPr id="131" name="Freeform 1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2" name="Group 132"/>
            <p:cNvGrpSpPr/>
            <p:nvPr/>
          </p:nvGrpSpPr>
          <p:grpSpPr>
            <a:xfrm>
              <a:off x="6623541" y="2320254"/>
              <a:ext cx="72358" cy="72358"/>
              <a:chOff x="0" y="0"/>
              <a:chExt cx="1913890" cy="1913890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4" name="Group 134"/>
            <p:cNvGrpSpPr/>
            <p:nvPr/>
          </p:nvGrpSpPr>
          <p:grpSpPr>
            <a:xfrm>
              <a:off x="3786113" y="905965"/>
              <a:ext cx="72358" cy="72358"/>
              <a:chOff x="0" y="0"/>
              <a:chExt cx="1913890" cy="1913890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6" name="Group 136"/>
            <p:cNvGrpSpPr/>
            <p:nvPr/>
          </p:nvGrpSpPr>
          <p:grpSpPr>
            <a:xfrm>
              <a:off x="3786113" y="3692187"/>
              <a:ext cx="72358" cy="72358"/>
              <a:chOff x="0" y="0"/>
              <a:chExt cx="1913890" cy="1913890"/>
            </a:xfrm>
          </p:grpSpPr>
          <p:sp>
            <p:nvSpPr>
              <p:cNvPr id="137" name="Freeform 1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38" name="Group 138"/>
            <p:cNvGrpSpPr/>
            <p:nvPr/>
          </p:nvGrpSpPr>
          <p:grpSpPr>
            <a:xfrm>
              <a:off x="3786113" y="2320254"/>
              <a:ext cx="72358" cy="72358"/>
              <a:chOff x="0" y="0"/>
              <a:chExt cx="1913890" cy="1913890"/>
            </a:xfrm>
          </p:grpSpPr>
          <p:sp>
            <p:nvSpPr>
              <p:cNvPr id="139" name="Freeform 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0" name="Group 140"/>
            <p:cNvGrpSpPr/>
            <p:nvPr/>
          </p:nvGrpSpPr>
          <p:grpSpPr>
            <a:xfrm>
              <a:off x="1419171" y="1376377"/>
              <a:ext cx="72358" cy="72358"/>
              <a:chOff x="0" y="0"/>
              <a:chExt cx="1913890" cy="1913890"/>
            </a:xfrm>
          </p:grpSpPr>
          <p:sp>
            <p:nvSpPr>
              <p:cNvPr id="141" name="Freeform 1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2" name="Group 142"/>
            <p:cNvGrpSpPr/>
            <p:nvPr/>
          </p:nvGrpSpPr>
          <p:grpSpPr>
            <a:xfrm>
              <a:off x="1419171" y="4162599"/>
              <a:ext cx="72358" cy="72358"/>
              <a:chOff x="0" y="0"/>
              <a:chExt cx="1913890" cy="1913890"/>
            </a:xfrm>
          </p:grpSpPr>
          <p:sp>
            <p:nvSpPr>
              <p:cNvPr id="143" name="Freeform 1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4" name="Group 144"/>
            <p:cNvGrpSpPr/>
            <p:nvPr/>
          </p:nvGrpSpPr>
          <p:grpSpPr>
            <a:xfrm>
              <a:off x="1419171" y="2790666"/>
              <a:ext cx="72358" cy="72358"/>
              <a:chOff x="0" y="0"/>
              <a:chExt cx="1913890" cy="1913890"/>
            </a:xfrm>
          </p:grpSpPr>
          <p:sp>
            <p:nvSpPr>
              <p:cNvPr id="145" name="Freeform 1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6" name="Group 146"/>
            <p:cNvGrpSpPr/>
            <p:nvPr/>
          </p:nvGrpSpPr>
          <p:grpSpPr>
            <a:xfrm>
              <a:off x="1419171" y="0"/>
              <a:ext cx="72358" cy="72358"/>
              <a:chOff x="0" y="0"/>
              <a:chExt cx="1913890" cy="1913890"/>
            </a:xfrm>
          </p:grpSpPr>
          <p:sp>
            <p:nvSpPr>
              <p:cNvPr id="147" name="Freeform 1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48" name="Group 148"/>
            <p:cNvGrpSpPr/>
            <p:nvPr/>
          </p:nvGrpSpPr>
          <p:grpSpPr>
            <a:xfrm>
              <a:off x="4257981" y="1376377"/>
              <a:ext cx="72358" cy="72358"/>
              <a:chOff x="0" y="0"/>
              <a:chExt cx="1913890" cy="1913890"/>
            </a:xfrm>
          </p:grpSpPr>
          <p:sp>
            <p:nvSpPr>
              <p:cNvPr id="149" name="Freeform 1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0" name="Group 150"/>
            <p:cNvGrpSpPr/>
            <p:nvPr/>
          </p:nvGrpSpPr>
          <p:grpSpPr>
            <a:xfrm>
              <a:off x="4257981" y="4162599"/>
              <a:ext cx="72358" cy="72358"/>
              <a:chOff x="0" y="0"/>
              <a:chExt cx="1913890" cy="1913890"/>
            </a:xfrm>
          </p:grpSpPr>
          <p:sp>
            <p:nvSpPr>
              <p:cNvPr id="151" name="Freeform 1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2" name="Group 152"/>
            <p:cNvGrpSpPr/>
            <p:nvPr/>
          </p:nvGrpSpPr>
          <p:grpSpPr>
            <a:xfrm>
              <a:off x="4257981" y="2790666"/>
              <a:ext cx="72358" cy="72358"/>
              <a:chOff x="0" y="0"/>
              <a:chExt cx="1913890" cy="1913890"/>
            </a:xfrm>
          </p:grpSpPr>
          <p:sp>
            <p:nvSpPr>
              <p:cNvPr id="153" name="Freeform 1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4" name="Group 154"/>
            <p:cNvGrpSpPr/>
            <p:nvPr/>
          </p:nvGrpSpPr>
          <p:grpSpPr>
            <a:xfrm>
              <a:off x="4257981" y="0"/>
              <a:ext cx="72358" cy="72358"/>
              <a:chOff x="0" y="0"/>
              <a:chExt cx="1913890" cy="1913890"/>
            </a:xfrm>
          </p:grpSpPr>
          <p:sp>
            <p:nvSpPr>
              <p:cNvPr id="155" name="Freeform 1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6" name="Group 156"/>
            <p:cNvGrpSpPr/>
            <p:nvPr/>
          </p:nvGrpSpPr>
          <p:grpSpPr>
            <a:xfrm>
              <a:off x="5598" y="1376377"/>
              <a:ext cx="72358" cy="72358"/>
              <a:chOff x="0" y="0"/>
              <a:chExt cx="1913890" cy="1913890"/>
            </a:xfrm>
          </p:grpSpPr>
          <p:sp>
            <p:nvSpPr>
              <p:cNvPr id="157" name="Freeform 1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58" name="Group 158"/>
            <p:cNvGrpSpPr/>
            <p:nvPr/>
          </p:nvGrpSpPr>
          <p:grpSpPr>
            <a:xfrm>
              <a:off x="5598" y="4162599"/>
              <a:ext cx="72358" cy="72358"/>
              <a:chOff x="0" y="0"/>
              <a:chExt cx="1913890" cy="1913890"/>
            </a:xfrm>
          </p:grpSpPr>
          <p:sp>
            <p:nvSpPr>
              <p:cNvPr id="159" name="Freeform 1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0" name="Group 160"/>
            <p:cNvGrpSpPr/>
            <p:nvPr/>
          </p:nvGrpSpPr>
          <p:grpSpPr>
            <a:xfrm>
              <a:off x="5598" y="2790666"/>
              <a:ext cx="72358" cy="72358"/>
              <a:chOff x="0" y="0"/>
              <a:chExt cx="1913890" cy="1913890"/>
            </a:xfrm>
          </p:grpSpPr>
          <p:sp>
            <p:nvSpPr>
              <p:cNvPr id="161" name="Freeform 1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2" name="Group 162"/>
            <p:cNvGrpSpPr/>
            <p:nvPr/>
          </p:nvGrpSpPr>
          <p:grpSpPr>
            <a:xfrm>
              <a:off x="5598" y="0"/>
              <a:ext cx="72358" cy="72358"/>
              <a:chOff x="0" y="0"/>
              <a:chExt cx="1913890" cy="1913890"/>
            </a:xfrm>
          </p:grpSpPr>
          <p:sp>
            <p:nvSpPr>
              <p:cNvPr id="163" name="Freeform 1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4" name="Group 164"/>
            <p:cNvGrpSpPr/>
            <p:nvPr/>
          </p:nvGrpSpPr>
          <p:grpSpPr>
            <a:xfrm>
              <a:off x="5681835" y="1376377"/>
              <a:ext cx="72358" cy="72358"/>
              <a:chOff x="0" y="0"/>
              <a:chExt cx="1913890" cy="1913890"/>
            </a:xfrm>
          </p:grpSpPr>
          <p:sp>
            <p:nvSpPr>
              <p:cNvPr id="165" name="Freeform 1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6" name="Group 166"/>
            <p:cNvGrpSpPr/>
            <p:nvPr/>
          </p:nvGrpSpPr>
          <p:grpSpPr>
            <a:xfrm>
              <a:off x="5681835" y="4162599"/>
              <a:ext cx="72358" cy="72358"/>
              <a:chOff x="0" y="0"/>
              <a:chExt cx="1913890" cy="1913890"/>
            </a:xfrm>
          </p:grpSpPr>
          <p:sp>
            <p:nvSpPr>
              <p:cNvPr id="167" name="Freeform 16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68" name="Group 168"/>
            <p:cNvGrpSpPr/>
            <p:nvPr/>
          </p:nvGrpSpPr>
          <p:grpSpPr>
            <a:xfrm>
              <a:off x="5681835" y="2790666"/>
              <a:ext cx="72358" cy="72358"/>
              <a:chOff x="0" y="0"/>
              <a:chExt cx="1913890" cy="1913890"/>
            </a:xfrm>
          </p:grpSpPr>
          <p:sp>
            <p:nvSpPr>
              <p:cNvPr id="169" name="Freeform 1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0" name="Group 170"/>
            <p:cNvGrpSpPr/>
            <p:nvPr/>
          </p:nvGrpSpPr>
          <p:grpSpPr>
            <a:xfrm>
              <a:off x="5681835" y="0"/>
              <a:ext cx="72358" cy="72358"/>
              <a:chOff x="0" y="0"/>
              <a:chExt cx="1913890" cy="1913890"/>
            </a:xfrm>
          </p:grpSpPr>
          <p:sp>
            <p:nvSpPr>
              <p:cNvPr id="171" name="Freeform 1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2" name="Group 172"/>
            <p:cNvGrpSpPr/>
            <p:nvPr/>
          </p:nvGrpSpPr>
          <p:grpSpPr>
            <a:xfrm>
              <a:off x="2844408" y="1376377"/>
              <a:ext cx="72358" cy="72358"/>
              <a:chOff x="0" y="0"/>
              <a:chExt cx="1913890" cy="1913890"/>
            </a:xfrm>
          </p:grpSpPr>
          <p:sp>
            <p:nvSpPr>
              <p:cNvPr id="173" name="Freeform 17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4" name="Group 174"/>
            <p:cNvGrpSpPr/>
            <p:nvPr/>
          </p:nvGrpSpPr>
          <p:grpSpPr>
            <a:xfrm>
              <a:off x="2844408" y="4162599"/>
              <a:ext cx="72358" cy="72358"/>
              <a:chOff x="0" y="0"/>
              <a:chExt cx="1913890" cy="1913890"/>
            </a:xfrm>
          </p:grpSpPr>
          <p:sp>
            <p:nvSpPr>
              <p:cNvPr id="175" name="Freeform 17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6" name="Group 176"/>
            <p:cNvGrpSpPr/>
            <p:nvPr/>
          </p:nvGrpSpPr>
          <p:grpSpPr>
            <a:xfrm>
              <a:off x="2844408" y="2790666"/>
              <a:ext cx="72358" cy="72358"/>
              <a:chOff x="0" y="0"/>
              <a:chExt cx="1913890" cy="1913890"/>
            </a:xfrm>
          </p:grpSpPr>
          <p:sp>
            <p:nvSpPr>
              <p:cNvPr id="177" name="Freeform 17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78" name="Group 178"/>
            <p:cNvGrpSpPr/>
            <p:nvPr/>
          </p:nvGrpSpPr>
          <p:grpSpPr>
            <a:xfrm>
              <a:off x="2844408" y="0"/>
              <a:ext cx="72358" cy="72358"/>
              <a:chOff x="0" y="0"/>
              <a:chExt cx="1913890" cy="1913890"/>
            </a:xfrm>
          </p:grpSpPr>
          <p:sp>
            <p:nvSpPr>
              <p:cNvPr id="179" name="Freeform 17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0" name="Group 180"/>
            <p:cNvGrpSpPr/>
            <p:nvPr/>
          </p:nvGrpSpPr>
          <p:grpSpPr>
            <a:xfrm>
              <a:off x="1898996" y="436462"/>
              <a:ext cx="72358" cy="72358"/>
              <a:chOff x="0" y="0"/>
              <a:chExt cx="1913890" cy="1913890"/>
            </a:xfrm>
          </p:grpSpPr>
          <p:sp>
            <p:nvSpPr>
              <p:cNvPr id="181" name="Freeform 1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2" name="Group 182"/>
            <p:cNvGrpSpPr/>
            <p:nvPr/>
          </p:nvGrpSpPr>
          <p:grpSpPr>
            <a:xfrm>
              <a:off x="1898996" y="3222684"/>
              <a:ext cx="72358" cy="72358"/>
              <a:chOff x="0" y="0"/>
              <a:chExt cx="1913890" cy="1913890"/>
            </a:xfrm>
          </p:grpSpPr>
          <p:sp>
            <p:nvSpPr>
              <p:cNvPr id="183" name="Freeform 18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4" name="Group 184"/>
            <p:cNvGrpSpPr/>
            <p:nvPr/>
          </p:nvGrpSpPr>
          <p:grpSpPr>
            <a:xfrm>
              <a:off x="1898996" y="1850751"/>
              <a:ext cx="72358" cy="72358"/>
              <a:chOff x="0" y="0"/>
              <a:chExt cx="1913890" cy="1913890"/>
            </a:xfrm>
          </p:grpSpPr>
          <p:sp>
            <p:nvSpPr>
              <p:cNvPr id="185" name="Freeform 18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6" name="Group 186"/>
            <p:cNvGrpSpPr/>
            <p:nvPr/>
          </p:nvGrpSpPr>
          <p:grpSpPr>
            <a:xfrm>
              <a:off x="4737806" y="436462"/>
              <a:ext cx="72358" cy="72358"/>
              <a:chOff x="0" y="0"/>
              <a:chExt cx="1913890" cy="1913890"/>
            </a:xfrm>
          </p:grpSpPr>
          <p:sp>
            <p:nvSpPr>
              <p:cNvPr id="187" name="Freeform 18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88" name="Group 188"/>
            <p:cNvGrpSpPr/>
            <p:nvPr/>
          </p:nvGrpSpPr>
          <p:grpSpPr>
            <a:xfrm>
              <a:off x="4737806" y="3222684"/>
              <a:ext cx="72358" cy="72358"/>
              <a:chOff x="0" y="0"/>
              <a:chExt cx="1913890" cy="1913890"/>
            </a:xfrm>
          </p:grpSpPr>
          <p:sp>
            <p:nvSpPr>
              <p:cNvPr id="189" name="Freeform 18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0" name="Group 190"/>
            <p:cNvGrpSpPr/>
            <p:nvPr/>
          </p:nvGrpSpPr>
          <p:grpSpPr>
            <a:xfrm>
              <a:off x="4737806" y="1850751"/>
              <a:ext cx="72358" cy="72358"/>
              <a:chOff x="0" y="0"/>
              <a:chExt cx="1913890" cy="1913890"/>
            </a:xfrm>
          </p:grpSpPr>
          <p:sp>
            <p:nvSpPr>
              <p:cNvPr id="191" name="Freeform 19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2" name="Group 192"/>
            <p:cNvGrpSpPr/>
            <p:nvPr/>
          </p:nvGrpSpPr>
          <p:grpSpPr>
            <a:xfrm>
              <a:off x="2369815" y="905965"/>
              <a:ext cx="72358" cy="72358"/>
              <a:chOff x="0" y="0"/>
              <a:chExt cx="1913890" cy="1913890"/>
            </a:xfrm>
          </p:grpSpPr>
          <p:sp>
            <p:nvSpPr>
              <p:cNvPr id="193" name="Freeform 1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4" name="Group 194"/>
            <p:cNvGrpSpPr/>
            <p:nvPr/>
          </p:nvGrpSpPr>
          <p:grpSpPr>
            <a:xfrm>
              <a:off x="2369815" y="3692187"/>
              <a:ext cx="72358" cy="72358"/>
              <a:chOff x="0" y="0"/>
              <a:chExt cx="1913890" cy="1913890"/>
            </a:xfrm>
          </p:grpSpPr>
          <p:sp>
            <p:nvSpPr>
              <p:cNvPr id="195" name="Freeform 19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6" name="Group 196"/>
            <p:cNvGrpSpPr/>
            <p:nvPr/>
          </p:nvGrpSpPr>
          <p:grpSpPr>
            <a:xfrm>
              <a:off x="2369815" y="2320254"/>
              <a:ext cx="72358" cy="72358"/>
              <a:chOff x="0" y="0"/>
              <a:chExt cx="1913890" cy="1913890"/>
            </a:xfrm>
          </p:grpSpPr>
          <p:sp>
            <p:nvSpPr>
              <p:cNvPr id="197" name="Freeform 19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198" name="Group 198"/>
            <p:cNvGrpSpPr/>
            <p:nvPr/>
          </p:nvGrpSpPr>
          <p:grpSpPr>
            <a:xfrm>
              <a:off x="5208624" y="905965"/>
              <a:ext cx="72358" cy="72358"/>
              <a:chOff x="0" y="0"/>
              <a:chExt cx="1913890" cy="1913890"/>
            </a:xfrm>
          </p:grpSpPr>
          <p:sp>
            <p:nvSpPr>
              <p:cNvPr id="199" name="Freeform 19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0" name="Group 200"/>
            <p:cNvGrpSpPr/>
            <p:nvPr/>
          </p:nvGrpSpPr>
          <p:grpSpPr>
            <a:xfrm>
              <a:off x="5208624" y="3692187"/>
              <a:ext cx="72358" cy="72358"/>
              <a:chOff x="0" y="0"/>
              <a:chExt cx="1913890" cy="1913890"/>
            </a:xfrm>
          </p:grpSpPr>
          <p:sp>
            <p:nvSpPr>
              <p:cNvPr id="201" name="Freeform 20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2" name="Group 202"/>
            <p:cNvGrpSpPr/>
            <p:nvPr/>
          </p:nvGrpSpPr>
          <p:grpSpPr>
            <a:xfrm>
              <a:off x="5208624" y="2320254"/>
              <a:ext cx="72358" cy="72358"/>
              <a:chOff x="0" y="0"/>
              <a:chExt cx="1913890" cy="1913890"/>
            </a:xfrm>
          </p:grpSpPr>
          <p:sp>
            <p:nvSpPr>
              <p:cNvPr id="203" name="Freeform 20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4" name="Group 204"/>
            <p:cNvGrpSpPr>
              <a:grpSpLocks noChangeAspect="1"/>
            </p:cNvGrpSpPr>
            <p:nvPr/>
          </p:nvGrpSpPr>
          <p:grpSpPr>
            <a:xfrm>
              <a:off x="947372" y="436462"/>
              <a:ext cx="83555" cy="72358"/>
              <a:chOff x="0" y="0"/>
              <a:chExt cx="6350000" cy="5499100"/>
            </a:xfrm>
          </p:grpSpPr>
          <p:sp>
            <p:nvSpPr>
              <p:cNvPr id="205" name="Freeform 20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6" name="Group 206"/>
            <p:cNvGrpSpPr>
              <a:grpSpLocks noChangeAspect="1"/>
            </p:cNvGrpSpPr>
            <p:nvPr/>
          </p:nvGrpSpPr>
          <p:grpSpPr>
            <a:xfrm>
              <a:off x="947372" y="3222684"/>
              <a:ext cx="83555" cy="72358"/>
              <a:chOff x="0" y="0"/>
              <a:chExt cx="6350000" cy="5499100"/>
            </a:xfrm>
          </p:grpSpPr>
          <p:sp>
            <p:nvSpPr>
              <p:cNvPr id="207" name="Freeform 20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08" name="Group 208"/>
            <p:cNvGrpSpPr>
              <a:grpSpLocks noChangeAspect="1"/>
            </p:cNvGrpSpPr>
            <p:nvPr/>
          </p:nvGrpSpPr>
          <p:grpSpPr>
            <a:xfrm>
              <a:off x="947372" y="1850751"/>
              <a:ext cx="83555" cy="72358"/>
              <a:chOff x="0" y="0"/>
              <a:chExt cx="6350000" cy="5499100"/>
            </a:xfrm>
          </p:grpSpPr>
          <p:sp>
            <p:nvSpPr>
              <p:cNvPr id="209" name="Freeform 20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0" name="Group 210"/>
            <p:cNvGrpSpPr>
              <a:grpSpLocks noChangeAspect="1"/>
            </p:cNvGrpSpPr>
            <p:nvPr/>
          </p:nvGrpSpPr>
          <p:grpSpPr>
            <a:xfrm>
              <a:off x="6623609" y="436462"/>
              <a:ext cx="83555" cy="72358"/>
              <a:chOff x="0" y="0"/>
              <a:chExt cx="6350000" cy="5499100"/>
            </a:xfrm>
          </p:grpSpPr>
          <p:sp>
            <p:nvSpPr>
              <p:cNvPr id="211" name="Freeform 21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2" name="Group 212"/>
            <p:cNvGrpSpPr>
              <a:grpSpLocks noChangeAspect="1"/>
            </p:cNvGrpSpPr>
            <p:nvPr/>
          </p:nvGrpSpPr>
          <p:grpSpPr>
            <a:xfrm>
              <a:off x="6623609" y="3222684"/>
              <a:ext cx="83555" cy="72358"/>
              <a:chOff x="0" y="0"/>
              <a:chExt cx="6350000" cy="5499100"/>
            </a:xfrm>
          </p:grpSpPr>
          <p:sp>
            <p:nvSpPr>
              <p:cNvPr id="213" name="Freeform 21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4" name="Group 214"/>
            <p:cNvGrpSpPr>
              <a:grpSpLocks noChangeAspect="1"/>
            </p:cNvGrpSpPr>
            <p:nvPr/>
          </p:nvGrpSpPr>
          <p:grpSpPr>
            <a:xfrm>
              <a:off x="6623609" y="1850751"/>
              <a:ext cx="83555" cy="72358"/>
              <a:chOff x="0" y="0"/>
              <a:chExt cx="6350000" cy="5499100"/>
            </a:xfrm>
          </p:grpSpPr>
          <p:sp>
            <p:nvSpPr>
              <p:cNvPr id="215" name="Freeform 21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6" name="Group 216"/>
            <p:cNvGrpSpPr>
              <a:grpSpLocks noChangeAspect="1"/>
            </p:cNvGrpSpPr>
            <p:nvPr/>
          </p:nvGrpSpPr>
          <p:grpSpPr>
            <a:xfrm>
              <a:off x="3786182" y="436462"/>
              <a:ext cx="83555" cy="72358"/>
              <a:chOff x="0" y="0"/>
              <a:chExt cx="6350000" cy="5499100"/>
            </a:xfrm>
          </p:grpSpPr>
          <p:sp>
            <p:nvSpPr>
              <p:cNvPr id="217" name="Freeform 21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18" name="Group 218"/>
            <p:cNvGrpSpPr>
              <a:grpSpLocks noChangeAspect="1"/>
            </p:cNvGrpSpPr>
            <p:nvPr/>
          </p:nvGrpSpPr>
          <p:grpSpPr>
            <a:xfrm>
              <a:off x="3786182" y="3222684"/>
              <a:ext cx="83555" cy="72358"/>
              <a:chOff x="0" y="0"/>
              <a:chExt cx="6350000" cy="5499100"/>
            </a:xfrm>
          </p:grpSpPr>
          <p:sp>
            <p:nvSpPr>
              <p:cNvPr id="219" name="Freeform 21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0" name="Group 220"/>
            <p:cNvGrpSpPr>
              <a:grpSpLocks noChangeAspect="1"/>
            </p:cNvGrpSpPr>
            <p:nvPr/>
          </p:nvGrpSpPr>
          <p:grpSpPr>
            <a:xfrm>
              <a:off x="3786182" y="1850751"/>
              <a:ext cx="83555" cy="72358"/>
              <a:chOff x="0" y="0"/>
              <a:chExt cx="6350000" cy="5499100"/>
            </a:xfrm>
          </p:grpSpPr>
          <p:sp>
            <p:nvSpPr>
              <p:cNvPr id="221" name="Freeform 22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2" name="Group 222"/>
            <p:cNvGrpSpPr>
              <a:grpSpLocks noChangeAspect="1"/>
            </p:cNvGrpSpPr>
            <p:nvPr/>
          </p:nvGrpSpPr>
          <p:grpSpPr>
            <a:xfrm>
              <a:off x="1418191" y="905965"/>
              <a:ext cx="83555" cy="72358"/>
              <a:chOff x="0" y="0"/>
              <a:chExt cx="6350000" cy="5499100"/>
            </a:xfrm>
          </p:grpSpPr>
          <p:sp>
            <p:nvSpPr>
              <p:cNvPr id="223" name="Freeform 22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4" name="Group 224"/>
            <p:cNvGrpSpPr>
              <a:grpSpLocks noChangeAspect="1"/>
            </p:cNvGrpSpPr>
            <p:nvPr/>
          </p:nvGrpSpPr>
          <p:grpSpPr>
            <a:xfrm>
              <a:off x="1418191" y="3692187"/>
              <a:ext cx="83555" cy="72358"/>
              <a:chOff x="0" y="0"/>
              <a:chExt cx="6350000" cy="5499100"/>
            </a:xfrm>
          </p:grpSpPr>
          <p:sp>
            <p:nvSpPr>
              <p:cNvPr id="225" name="Freeform 22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6" name="Group 226"/>
            <p:cNvGrpSpPr>
              <a:grpSpLocks noChangeAspect="1"/>
            </p:cNvGrpSpPr>
            <p:nvPr/>
          </p:nvGrpSpPr>
          <p:grpSpPr>
            <a:xfrm>
              <a:off x="1418191" y="2320254"/>
              <a:ext cx="83555" cy="72358"/>
              <a:chOff x="0" y="0"/>
              <a:chExt cx="6350000" cy="5499100"/>
            </a:xfrm>
          </p:grpSpPr>
          <p:sp>
            <p:nvSpPr>
              <p:cNvPr id="227" name="Freeform 22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28" name="Group 228"/>
            <p:cNvGrpSpPr>
              <a:grpSpLocks noChangeAspect="1"/>
            </p:cNvGrpSpPr>
            <p:nvPr/>
          </p:nvGrpSpPr>
          <p:grpSpPr>
            <a:xfrm>
              <a:off x="4257000" y="905965"/>
              <a:ext cx="83555" cy="72358"/>
              <a:chOff x="0" y="0"/>
              <a:chExt cx="6350000" cy="5499100"/>
            </a:xfrm>
          </p:grpSpPr>
          <p:sp>
            <p:nvSpPr>
              <p:cNvPr id="229" name="Freeform 22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0" name="Group 230"/>
            <p:cNvGrpSpPr>
              <a:grpSpLocks noChangeAspect="1"/>
            </p:cNvGrpSpPr>
            <p:nvPr/>
          </p:nvGrpSpPr>
          <p:grpSpPr>
            <a:xfrm>
              <a:off x="4257000" y="3692187"/>
              <a:ext cx="83555" cy="72358"/>
              <a:chOff x="0" y="0"/>
              <a:chExt cx="6350000" cy="5499100"/>
            </a:xfrm>
          </p:grpSpPr>
          <p:sp>
            <p:nvSpPr>
              <p:cNvPr id="231" name="Freeform 23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2" name="Group 232"/>
            <p:cNvGrpSpPr>
              <a:grpSpLocks noChangeAspect="1"/>
            </p:cNvGrpSpPr>
            <p:nvPr/>
          </p:nvGrpSpPr>
          <p:grpSpPr>
            <a:xfrm>
              <a:off x="4257000" y="2320254"/>
              <a:ext cx="83555" cy="72358"/>
              <a:chOff x="0" y="0"/>
              <a:chExt cx="6350000" cy="5499100"/>
            </a:xfrm>
          </p:grpSpPr>
          <p:sp>
            <p:nvSpPr>
              <p:cNvPr id="233" name="Freeform 23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4" name="Group 234"/>
            <p:cNvGrpSpPr>
              <a:grpSpLocks noChangeAspect="1"/>
            </p:cNvGrpSpPr>
            <p:nvPr/>
          </p:nvGrpSpPr>
          <p:grpSpPr>
            <a:xfrm>
              <a:off x="1890058" y="1376377"/>
              <a:ext cx="83555" cy="72358"/>
              <a:chOff x="0" y="0"/>
              <a:chExt cx="6350000" cy="5499100"/>
            </a:xfrm>
          </p:grpSpPr>
          <p:sp>
            <p:nvSpPr>
              <p:cNvPr id="235" name="Freeform 23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6" name="Group 236"/>
            <p:cNvGrpSpPr>
              <a:grpSpLocks noChangeAspect="1"/>
            </p:cNvGrpSpPr>
            <p:nvPr/>
          </p:nvGrpSpPr>
          <p:grpSpPr>
            <a:xfrm>
              <a:off x="1890058" y="4162599"/>
              <a:ext cx="83555" cy="72358"/>
              <a:chOff x="0" y="0"/>
              <a:chExt cx="6350000" cy="5499100"/>
            </a:xfrm>
          </p:grpSpPr>
          <p:sp>
            <p:nvSpPr>
              <p:cNvPr id="237" name="Freeform 23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38" name="Group 238"/>
            <p:cNvGrpSpPr>
              <a:grpSpLocks noChangeAspect="1"/>
            </p:cNvGrpSpPr>
            <p:nvPr/>
          </p:nvGrpSpPr>
          <p:grpSpPr>
            <a:xfrm>
              <a:off x="1890058" y="2790666"/>
              <a:ext cx="83555" cy="72358"/>
              <a:chOff x="0" y="0"/>
              <a:chExt cx="6350000" cy="5499100"/>
            </a:xfrm>
          </p:grpSpPr>
          <p:sp>
            <p:nvSpPr>
              <p:cNvPr id="239" name="Freeform 23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0" name="Group 240"/>
            <p:cNvGrpSpPr>
              <a:grpSpLocks noChangeAspect="1"/>
            </p:cNvGrpSpPr>
            <p:nvPr/>
          </p:nvGrpSpPr>
          <p:grpSpPr>
            <a:xfrm>
              <a:off x="1890058" y="0"/>
              <a:ext cx="83555" cy="72358"/>
              <a:chOff x="0" y="0"/>
              <a:chExt cx="6350000" cy="5499100"/>
            </a:xfrm>
          </p:grpSpPr>
          <p:sp>
            <p:nvSpPr>
              <p:cNvPr id="241" name="Freeform 24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2" name="Group 242"/>
            <p:cNvGrpSpPr>
              <a:grpSpLocks noChangeAspect="1"/>
            </p:cNvGrpSpPr>
            <p:nvPr/>
          </p:nvGrpSpPr>
          <p:grpSpPr>
            <a:xfrm>
              <a:off x="4728868" y="1376377"/>
              <a:ext cx="83555" cy="72358"/>
              <a:chOff x="0" y="0"/>
              <a:chExt cx="6350000" cy="5499100"/>
            </a:xfrm>
          </p:grpSpPr>
          <p:sp>
            <p:nvSpPr>
              <p:cNvPr id="243" name="Freeform 24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4" name="Group 244"/>
            <p:cNvGrpSpPr>
              <a:grpSpLocks noChangeAspect="1"/>
            </p:cNvGrpSpPr>
            <p:nvPr/>
          </p:nvGrpSpPr>
          <p:grpSpPr>
            <a:xfrm>
              <a:off x="4728868" y="4162599"/>
              <a:ext cx="83555" cy="72358"/>
              <a:chOff x="0" y="0"/>
              <a:chExt cx="6350000" cy="5499100"/>
            </a:xfrm>
          </p:grpSpPr>
          <p:sp>
            <p:nvSpPr>
              <p:cNvPr id="245" name="Freeform 24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6" name="Group 246"/>
            <p:cNvGrpSpPr>
              <a:grpSpLocks noChangeAspect="1"/>
            </p:cNvGrpSpPr>
            <p:nvPr/>
          </p:nvGrpSpPr>
          <p:grpSpPr>
            <a:xfrm>
              <a:off x="4728868" y="2790666"/>
              <a:ext cx="83555" cy="72358"/>
              <a:chOff x="0" y="0"/>
              <a:chExt cx="6350000" cy="5499100"/>
            </a:xfrm>
          </p:grpSpPr>
          <p:sp>
            <p:nvSpPr>
              <p:cNvPr id="247" name="Freeform 24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48" name="Group 248"/>
            <p:cNvGrpSpPr>
              <a:grpSpLocks noChangeAspect="1"/>
            </p:cNvGrpSpPr>
            <p:nvPr/>
          </p:nvGrpSpPr>
          <p:grpSpPr>
            <a:xfrm>
              <a:off x="4728868" y="0"/>
              <a:ext cx="83555" cy="72358"/>
              <a:chOff x="0" y="0"/>
              <a:chExt cx="6350000" cy="5499100"/>
            </a:xfrm>
          </p:grpSpPr>
          <p:sp>
            <p:nvSpPr>
              <p:cNvPr id="249" name="Freeform 24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0" name="Group 250"/>
            <p:cNvGrpSpPr>
              <a:grpSpLocks noChangeAspect="1"/>
            </p:cNvGrpSpPr>
            <p:nvPr/>
          </p:nvGrpSpPr>
          <p:grpSpPr>
            <a:xfrm>
              <a:off x="476485" y="1376377"/>
              <a:ext cx="83555" cy="72358"/>
              <a:chOff x="0" y="0"/>
              <a:chExt cx="6350000" cy="5499100"/>
            </a:xfrm>
          </p:grpSpPr>
          <p:sp>
            <p:nvSpPr>
              <p:cNvPr id="251" name="Freeform 25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2" name="Group 252"/>
            <p:cNvGrpSpPr>
              <a:grpSpLocks noChangeAspect="1"/>
            </p:cNvGrpSpPr>
            <p:nvPr/>
          </p:nvGrpSpPr>
          <p:grpSpPr>
            <a:xfrm>
              <a:off x="476485" y="4162599"/>
              <a:ext cx="83555" cy="72358"/>
              <a:chOff x="0" y="0"/>
              <a:chExt cx="6350000" cy="5499100"/>
            </a:xfrm>
          </p:grpSpPr>
          <p:sp>
            <p:nvSpPr>
              <p:cNvPr id="253" name="Freeform 25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4" name="Group 254"/>
            <p:cNvGrpSpPr>
              <a:grpSpLocks noChangeAspect="1"/>
            </p:cNvGrpSpPr>
            <p:nvPr/>
          </p:nvGrpSpPr>
          <p:grpSpPr>
            <a:xfrm>
              <a:off x="476485" y="2790666"/>
              <a:ext cx="83555" cy="72358"/>
              <a:chOff x="0" y="0"/>
              <a:chExt cx="6350000" cy="5499100"/>
            </a:xfrm>
          </p:grpSpPr>
          <p:sp>
            <p:nvSpPr>
              <p:cNvPr id="255" name="Freeform 25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6" name="Group 256"/>
            <p:cNvGrpSpPr>
              <a:grpSpLocks noChangeAspect="1"/>
            </p:cNvGrpSpPr>
            <p:nvPr/>
          </p:nvGrpSpPr>
          <p:grpSpPr>
            <a:xfrm>
              <a:off x="476485" y="0"/>
              <a:ext cx="83555" cy="72358"/>
              <a:chOff x="0" y="0"/>
              <a:chExt cx="6350000" cy="5499100"/>
            </a:xfrm>
          </p:grpSpPr>
          <p:sp>
            <p:nvSpPr>
              <p:cNvPr id="257" name="Freeform 25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58" name="Group 258"/>
            <p:cNvGrpSpPr>
              <a:grpSpLocks noChangeAspect="1"/>
            </p:cNvGrpSpPr>
            <p:nvPr/>
          </p:nvGrpSpPr>
          <p:grpSpPr>
            <a:xfrm>
              <a:off x="6152722" y="1376377"/>
              <a:ext cx="83555" cy="72358"/>
              <a:chOff x="0" y="0"/>
              <a:chExt cx="6350000" cy="5499100"/>
            </a:xfrm>
          </p:grpSpPr>
          <p:sp>
            <p:nvSpPr>
              <p:cNvPr id="259" name="Freeform 25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0" name="Group 260"/>
            <p:cNvGrpSpPr>
              <a:grpSpLocks noChangeAspect="1"/>
            </p:cNvGrpSpPr>
            <p:nvPr/>
          </p:nvGrpSpPr>
          <p:grpSpPr>
            <a:xfrm>
              <a:off x="6152722" y="4162599"/>
              <a:ext cx="83555" cy="72358"/>
              <a:chOff x="0" y="0"/>
              <a:chExt cx="6350000" cy="5499100"/>
            </a:xfrm>
          </p:grpSpPr>
          <p:sp>
            <p:nvSpPr>
              <p:cNvPr id="261" name="Freeform 26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2" name="Group 262"/>
            <p:cNvGrpSpPr>
              <a:grpSpLocks noChangeAspect="1"/>
            </p:cNvGrpSpPr>
            <p:nvPr/>
          </p:nvGrpSpPr>
          <p:grpSpPr>
            <a:xfrm>
              <a:off x="6152722" y="2790666"/>
              <a:ext cx="83555" cy="72358"/>
              <a:chOff x="0" y="0"/>
              <a:chExt cx="6350000" cy="5499100"/>
            </a:xfrm>
          </p:grpSpPr>
          <p:sp>
            <p:nvSpPr>
              <p:cNvPr id="263" name="Freeform 26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4" name="Group 264"/>
            <p:cNvGrpSpPr>
              <a:grpSpLocks noChangeAspect="1"/>
            </p:cNvGrpSpPr>
            <p:nvPr/>
          </p:nvGrpSpPr>
          <p:grpSpPr>
            <a:xfrm>
              <a:off x="6152722" y="0"/>
              <a:ext cx="83555" cy="72358"/>
              <a:chOff x="0" y="0"/>
              <a:chExt cx="6350000" cy="5499100"/>
            </a:xfrm>
          </p:grpSpPr>
          <p:sp>
            <p:nvSpPr>
              <p:cNvPr id="265" name="Freeform 26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6" name="Group 266"/>
            <p:cNvGrpSpPr>
              <a:grpSpLocks noChangeAspect="1"/>
            </p:cNvGrpSpPr>
            <p:nvPr/>
          </p:nvGrpSpPr>
          <p:grpSpPr>
            <a:xfrm>
              <a:off x="3315295" y="1376377"/>
              <a:ext cx="83555" cy="72358"/>
              <a:chOff x="0" y="0"/>
              <a:chExt cx="6350000" cy="5499100"/>
            </a:xfrm>
          </p:grpSpPr>
          <p:sp>
            <p:nvSpPr>
              <p:cNvPr id="267" name="Freeform 26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68" name="Group 268"/>
            <p:cNvGrpSpPr>
              <a:grpSpLocks noChangeAspect="1"/>
            </p:cNvGrpSpPr>
            <p:nvPr/>
          </p:nvGrpSpPr>
          <p:grpSpPr>
            <a:xfrm>
              <a:off x="3315295" y="4162599"/>
              <a:ext cx="83555" cy="72358"/>
              <a:chOff x="0" y="0"/>
              <a:chExt cx="6350000" cy="5499100"/>
            </a:xfrm>
          </p:grpSpPr>
          <p:sp>
            <p:nvSpPr>
              <p:cNvPr id="269" name="Freeform 26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0" name="Group 270"/>
            <p:cNvGrpSpPr>
              <a:grpSpLocks noChangeAspect="1"/>
            </p:cNvGrpSpPr>
            <p:nvPr/>
          </p:nvGrpSpPr>
          <p:grpSpPr>
            <a:xfrm>
              <a:off x="3315295" y="2790666"/>
              <a:ext cx="83555" cy="72358"/>
              <a:chOff x="0" y="0"/>
              <a:chExt cx="6350000" cy="5499100"/>
            </a:xfrm>
          </p:grpSpPr>
          <p:sp>
            <p:nvSpPr>
              <p:cNvPr id="271" name="Freeform 27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2" name="Group 272"/>
            <p:cNvGrpSpPr>
              <a:grpSpLocks noChangeAspect="1"/>
            </p:cNvGrpSpPr>
            <p:nvPr/>
          </p:nvGrpSpPr>
          <p:grpSpPr>
            <a:xfrm>
              <a:off x="3315295" y="0"/>
              <a:ext cx="83555" cy="72358"/>
              <a:chOff x="0" y="0"/>
              <a:chExt cx="6350000" cy="5499100"/>
            </a:xfrm>
          </p:grpSpPr>
          <p:sp>
            <p:nvSpPr>
              <p:cNvPr id="273" name="Freeform 27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4" name="Group 274"/>
            <p:cNvGrpSpPr>
              <a:grpSpLocks noChangeAspect="1"/>
            </p:cNvGrpSpPr>
            <p:nvPr/>
          </p:nvGrpSpPr>
          <p:grpSpPr>
            <a:xfrm>
              <a:off x="2369883" y="436462"/>
              <a:ext cx="83555" cy="72358"/>
              <a:chOff x="0" y="0"/>
              <a:chExt cx="6350000" cy="5499100"/>
            </a:xfrm>
          </p:grpSpPr>
          <p:sp>
            <p:nvSpPr>
              <p:cNvPr id="275" name="Freeform 27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6" name="Group 276"/>
            <p:cNvGrpSpPr>
              <a:grpSpLocks noChangeAspect="1"/>
            </p:cNvGrpSpPr>
            <p:nvPr/>
          </p:nvGrpSpPr>
          <p:grpSpPr>
            <a:xfrm>
              <a:off x="2369883" y="3222684"/>
              <a:ext cx="83555" cy="72358"/>
              <a:chOff x="0" y="0"/>
              <a:chExt cx="6350000" cy="5499100"/>
            </a:xfrm>
          </p:grpSpPr>
          <p:sp>
            <p:nvSpPr>
              <p:cNvPr id="277" name="Freeform 27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78" name="Group 278"/>
            <p:cNvGrpSpPr>
              <a:grpSpLocks noChangeAspect="1"/>
            </p:cNvGrpSpPr>
            <p:nvPr/>
          </p:nvGrpSpPr>
          <p:grpSpPr>
            <a:xfrm>
              <a:off x="2369883" y="1850751"/>
              <a:ext cx="83555" cy="72358"/>
              <a:chOff x="0" y="0"/>
              <a:chExt cx="6350000" cy="5499100"/>
            </a:xfrm>
          </p:grpSpPr>
          <p:sp>
            <p:nvSpPr>
              <p:cNvPr id="279" name="Freeform 27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0" name="Group 280"/>
            <p:cNvGrpSpPr>
              <a:grpSpLocks noChangeAspect="1"/>
            </p:cNvGrpSpPr>
            <p:nvPr/>
          </p:nvGrpSpPr>
          <p:grpSpPr>
            <a:xfrm>
              <a:off x="5208693" y="436462"/>
              <a:ext cx="83555" cy="72358"/>
              <a:chOff x="0" y="0"/>
              <a:chExt cx="6350000" cy="5499100"/>
            </a:xfrm>
          </p:grpSpPr>
          <p:sp>
            <p:nvSpPr>
              <p:cNvPr id="281" name="Freeform 28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2" name="Group 282"/>
            <p:cNvGrpSpPr>
              <a:grpSpLocks noChangeAspect="1"/>
            </p:cNvGrpSpPr>
            <p:nvPr/>
          </p:nvGrpSpPr>
          <p:grpSpPr>
            <a:xfrm>
              <a:off x="5208693" y="3222684"/>
              <a:ext cx="83555" cy="72358"/>
              <a:chOff x="0" y="0"/>
              <a:chExt cx="6350000" cy="5499100"/>
            </a:xfrm>
          </p:grpSpPr>
          <p:sp>
            <p:nvSpPr>
              <p:cNvPr id="283" name="Freeform 28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4" name="Group 284"/>
            <p:cNvGrpSpPr>
              <a:grpSpLocks noChangeAspect="1"/>
            </p:cNvGrpSpPr>
            <p:nvPr/>
          </p:nvGrpSpPr>
          <p:grpSpPr>
            <a:xfrm>
              <a:off x="5208693" y="1850751"/>
              <a:ext cx="83555" cy="72358"/>
              <a:chOff x="0" y="0"/>
              <a:chExt cx="6350000" cy="5499100"/>
            </a:xfrm>
          </p:grpSpPr>
          <p:sp>
            <p:nvSpPr>
              <p:cNvPr id="285" name="Freeform 28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6" name="Group 286"/>
            <p:cNvGrpSpPr>
              <a:grpSpLocks noChangeAspect="1"/>
            </p:cNvGrpSpPr>
            <p:nvPr/>
          </p:nvGrpSpPr>
          <p:grpSpPr>
            <a:xfrm>
              <a:off x="0" y="905965"/>
              <a:ext cx="83555" cy="72358"/>
              <a:chOff x="0" y="0"/>
              <a:chExt cx="6350000" cy="5499100"/>
            </a:xfrm>
          </p:grpSpPr>
          <p:sp>
            <p:nvSpPr>
              <p:cNvPr id="287" name="Freeform 28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88" name="Group 288"/>
            <p:cNvGrpSpPr>
              <a:grpSpLocks noChangeAspect="1"/>
            </p:cNvGrpSpPr>
            <p:nvPr/>
          </p:nvGrpSpPr>
          <p:grpSpPr>
            <a:xfrm>
              <a:off x="0" y="3692187"/>
              <a:ext cx="83555" cy="72358"/>
              <a:chOff x="0" y="0"/>
              <a:chExt cx="6350000" cy="5499100"/>
            </a:xfrm>
          </p:grpSpPr>
          <p:sp>
            <p:nvSpPr>
              <p:cNvPr id="289" name="Freeform 28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0" name="Group 290"/>
            <p:cNvGrpSpPr>
              <a:grpSpLocks noChangeAspect="1"/>
            </p:cNvGrpSpPr>
            <p:nvPr/>
          </p:nvGrpSpPr>
          <p:grpSpPr>
            <a:xfrm>
              <a:off x="0" y="2320254"/>
              <a:ext cx="83555" cy="72358"/>
              <a:chOff x="0" y="0"/>
              <a:chExt cx="6350000" cy="5499100"/>
            </a:xfrm>
          </p:grpSpPr>
          <p:sp>
            <p:nvSpPr>
              <p:cNvPr id="291" name="Freeform 29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2" name="Group 292"/>
            <p:cNvGrpSpPr>
              <a:grpSpLocks noChangeAspect="1"/>
            </p:cNvGrpSpPr>
            <p:nvPr/>
          </p:nvGrpSpPr>
          <p:grpSpPr>
            <a:xfrm>
              <a:off x="5676237" y="905965"/>
              <a:ext cx="83555" cy="72358"/>
              <a:chOff x="0" y="0"/>
              <a:chExt cx="6350000" cy="5499100"/>
            </a:xfrm>
          </p:grpSpPr>
          <p:sp>
            <p:nvSpPr>
              <p:cNvPr id="293" name="Freeform 29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4" name="Group 294"/>
            <p:cNvGrpSpPr>
              <a:grpSpLocks noChangeAspect="1"/>
            </p:cNvGrpSpPr>
            <p:nvPr/>
          </p:nvGrpSpPr>
          <p:grpSpPr>
            <a:xfrm>
              <a:off x="5676237" y="3692187"/>
              <a:ext cx="83555" cy="72358"/>
              <a:chOff x="0" y="0"/>
              <a:chExt cx="6350000" cy="5499100"/>
            </a:xfrm>
          </p:grpSpPr>
          <p:sp>
            <p:nvSpPr>
              <p:cNvPr id="295" name="Freeform 29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6" name="Group 296"/>
            <p:cNvGrpSpPr>
              <a:grpSpLocks noChangeAspect="1"/>
            </p:cNvGrpSpPr>
            <p:nvPr/>
          </p:nvGrpSpPr>
          <p:grpSpPr>
            <a:xfrm>
              <a:off x="5676237" y="2320254"/>
              <a:ext cx="83555" cy="72358"/>
              <a:chOff x="0" y="0"/>
              <a:chExt cx="6350000" cy="5499100"/>
            </a:xfrm>
          </p:grpSpPr>
          <p:sp>
            <p:nvSpPr>
              <p:cNvPr id="297" name="Freeform 29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298" name="Group 298"/>
            <p:cNvGrpSpPr>
              <a:grpSpLocks noChangeAspect="1"/>
            </p:cNvGrpSpPr>
            <p:nvPr/>
          </p:nvGrpSpPr>
          <p:grpSpPr>
            <a:xfrm>
              <a:off x="2838809" y="905965"/>
              <a:ext cx="83555" cy="72358"/>
              <a:chOff x="0" y="0"/>
              <a:chExt cx="6350000" cy="5499100"/>
            </a:xfrm>
          </p:grpSpPr>
          <p:sp>
            <p:nvSpPr>
              <p:cNvPr id="299" name="Freeform 29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0" name="Group 300"/>
            <p:cNvGrpSpPr>
              <a:grpSpLocks noChangeAspect="1"/>
            </p:cNvGrpSpPr>
            <p:nvPr/>
          </p:nvGrpSpPr>
          <p:grpSpPr>
            <a:xfrm>
              <a:off x="2838809" y="3692187"/>
              <a:ext cx="83555" cy="72358"/>
              <a:chOff x="0" y="0"/>
              <a:chExt cx="6350000" cy="5499100"/>
            </a:xfrm>
          </p:grpSpPr>
          <p:sp>
            <p:nvSpPr>
              <p:cNvPr id="301" name="Freeform 30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grpSp>
          <p:nvGrpSpPr>
            <p:cNvPr id="302" name="Group 302"/>
            <p:cNvGrpSpPr>
              <a:grpSpLocks noChangeAspect="1"/>
            </p:cNvGrpSpPr>
            <p:nvPr/>
          </p:nvGrpSpPr>
          <p:grpSpPr>
            <a:xfrm>
              <a:off x="2838809" y="2320254"/>
              <a:ext cx="83555" cy="72358"/>
              <a:chOff x="0" y="0"/>
              <a:chExt cx="6350000" cy="5499100"/>
            </a:xfrm>
          </p:grpSpPr>
          <p:sp>
            <p:nvSpPr>
              <p:cNvPr id="303" name="Freeform 30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</p:grpSp>
      <p:sp>
        <p:nvSpPr>
          <p:cNvPr id="304" name="Freeform 304"/>
          <p:cNvSpPr/>
          <p:nvPr/>
        </p:nvSpPr>
        <p:spPr>
          <a:xfrm>
            <a:off x="4317295" y="2077065"/>
            <a:ext cx="2269144" cy="1907933"/>
          </a:xfrm>
          <a:custGeom>
            <a:avLst/>
            <a:gdLst/>
            <a:ahLst/>
            <a:cxnLst/>
            <a:rect l="l" t="t" r="r" b="b"/>
            <a:pathLst>
              <a:path w="2269144" h="1907933">
                <a:moveTo>
                  <a:pt x="0" y="0"/>
                </a:moveTo>
                <a:lnTo>
                  <a:pt x="2269144" y="0"/>
                </a:lnTo>
                <a:lnTo>
                  <a:pt x="2269144" y="1907934"/>
                </a:lnTo>
                <a:lnTo>
                  <a:pt x="0" y="19079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05" name="AutoShape 305"/>
          <p:cNvSpPr/>
          <p:nvPr/>
        </p:nvSpPr>
        <p:spPr>
          <a:xfrm>
            <a:off x="6920913" y="-141190"/>
            <a:ext cx="15619415" cy="10891073"/>
          </a:xfrm>
          <a:prstGeom prst="rect">
            <a:avLst/>
          </a:prstGeom>
          <a:solidFill>
            <a:srgbClr val="3B607B"/>
          </a:solidFill>
        </p:spPr>
      </p:sp>
      <p:sp>
        <p:nvSpPr>
          <p:cNvPr id="306" name="Freeform 306"/>
          <p:cNvSpPr/>
          <p:nvPr/>
        </p:nvSpPr>
        <p:spPr>
          <a:xfrm>
            <a:off x="7132243" y="153356"/>
            <a:ext cx="10920966" cy="9961238"/>
          </a:xfrm>
          <a:custGeom>
            <a:avLst/>
            <a:gdLst/>
            <a:ahLst/>
            <a:cxnLst/>
            <a:rect l="l" t="t" r="r" b="b"/>
            <a:pathLst>
              <a:path w="10920966" h="9961238">
                <a:moveTo>
                  <a:pt x="0" y="0"/>
                </a:moveTo>
                <a:lnTo>
                  <a:pt x="10920966" y="0"/>
                </a:lnTo>
                <a:lnTo>
                  <a:pt x="10920966" y="9961238"/>
                </a:lnTo>
                <a:lnTo>
                  <a:pt x="0" y="9961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2" r="-1698" b="-773"/>
            </a:stretch>
          </a:blipFill>
        </p:spPr>
      </p:sp>
      <p:grpSp>
        <p:nvGrpSpPr>
          <p:cNvPr id="307" name="Group 307"/>
          <p:cNvGrpSpPr/>
          <p:nvPr/>
        </p:nvGrpSpPr>
        <p:grpSpPr>
          <a:xfrm>
            <a:off x="-565859" y="4499349"/>
            <a:ext cx="7486772" cy="6302001"/>
            <a:chOff x="0" y="0"/>
            <a:chExt cx="2532562" cy="2131788"/>
          </a:xfrm>
        </p:grpSpPr>
        <p:sp>
          <p:nvSpPr>
            <p:cNvPr id="308" name="Freeform 308"/>
            <p:cNvSpPr/>
            <p:nvPr/>
          </p:nvSpPr>
          <p:spPr>
            <a:xfrm>
              <a:off x="0" y="0"/>
              <a:ext cx="2532562" cy="2131788"/>
            </a:xfrm>
            <a:custGeom>
              <a:avLst/>
              <a:gdLst/>
              <a:ahLst/>
              <a:cxnLst/>
              <a:rect l="l" t="t" r="r" b="b"/>
              <a:pathLst>
                <a:path w="2532562" h="2131788">
                  <a:moveTo>
                    <a:pt x="0" y="0"/>
                  </a:moveTo>
                  <a:lnTo>
                    <a:pt x="2532562" y="0"/>
                  </a:lnTo>
                  <a:lnTo>
                    <a:pt x="2532562" y="2131788"/>
                  </a:lnTo>
                  <a:lnTo>
                    <a:pt x="0" y="2131788"/>
                  </a:lnTo>
                  <a:close/>
                </a:path>
              </a:pathLst>
            </a:custGeom>
            <a:solidFill>
              <a:srgbClr val="8CA8BD"/>
            </a:solidFill>
          </p:spPr>
        </p:sp>
      </p:grpSp>
      <p:sp>
        <p:nvSpPr>
          <p:cNvPr id="309" name="TextBox 309"/>
          <p:cNvSpPr txBox="1"/>
          <p:nvPr/>
        </p:nvSpPr>
        <p:spPr>
          <a:xfrm>
            <a:off x="216255" y="153436"/>
            <a:ext cx="6704657" cy="1757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11"/>
              </a:lnSpc>
            </a:pPr>
            <a:r>
              <a:rPr lang="en-US" sz="11209">
                <a:solidFill>
                  <a:srgbClr val="3B607B"/>
                </a:solidFill>
                <a:latin typeface="League Spartan Bold"/>
              </a:rPr>
              <a:t>Vision</a:t>
            </a:r>
          </a:p>
        </p:txBody>
      </p:sp>
      <p:sp>
        <p:nvSpPr>
          <p:cNvPr id="310" name="TextBox 310"/>
          <p:cNvSpPr txBox="1"/>
          <p:nvPr/>
        </p:nvSpPr>
        <p:spPr>
          <a:xfrm>
            <a:off x="508439" y="5486080"/>
            <a:ext cx="6078000" cy="119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476" spc="2">
                <a:solidFill>
                  <a:srgbClr val="1B1B1B"/>
                </a:solidFill>
                <a:latin typeface="Articulat"/>
              </a:rPr>
              <a:t>No premium charge for employee or dependents for Vision coverage, regardless of medical coverage enrollment</a:t>
            </a:r>
          </a:p>
        </p:txBody>
      </p:sp>
      <p:sp>
        <p:nvSpPr>
          <p:cNvPr id="311" name="TextBox 311"/>
          <p:cNvSpPr txBox="1"/>
          <p:nvPr/>
        </p:nvSpPr>
        <p:spPr>
          <a:xfrm>
            <a:off x="1020793" y="4762016"/>
            <a:ext cx="5330764" cy="64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7"/>
              </a:lnSpc>
            </a:pPr>
            <a:r>
              <a:rPr lang="en-US" sz="3998" spc="3">
                <a:solidFill>
                  <a:srgbClr val="FFFFFF"/>
                </a:solidFill>
                <a:latin typeface="League Spartan Bold"/>
              </a:rPr>
              <a:t>[Benefit Overview]</a:t>
            </a:r>
          </a:p>
        </p:txBody>
      </p:sp>
      <p:sp>
        <p:nvSpPr>
          <p:cNvPr id="312" name="TextBox 312"/>
          <p:cNvSpPr txBox="1"/>
          <p:nvPr/>
        </p:nvSpPr>
        <p:spPr>
          <a:xfrm>
            <a:off x="743321" y="6950054"/>
            <a:ext cx="5608236" cy="1345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0"/>
              </a:lnSpc>
            </a:pPr>
            <a:r>
              <a:rPr lang="en-US" sz="8600">
                <a:solidFill>
                  <a:srgbClr val="1B1B1B"/>
                </a:solidFill>
                <a:latin typeface="League Spartan Bold"/>
              </a:rPr>
              <a:t>$0.00</a:t>
            </a:r>
          </a:p>
        </p:txBody>
      </p:sp>
      <p:grpSp>
        <p:nvGrpSpPr>
          <p:cNvPr id="313" name="Group 313"/>
          <p:cNvGrpSpPr/>
          <p:nvPr/>
        </p:nvGrpSpPr>
        <p:grpSpPr>
          <a:xfrm>
            <a:off x="2714328" y="8425189"/>
            <a:ext cx="1666222" cy="1666222"/>
            <a:chOff x="0" y="0"/>
            <a:chExt cx="2221630" cy="2221630"/>
          </a:xfrm>
        </p:grpSpPr>
        <p:sp>
          <p:nvSpPr>
            <p:cNvPr id="314" name="Freeform 314"/>
            <p:cNvSpPr/>
            <p:nvPr/>
          </p:nvSpPr>
          <p:spPr>
            <a:xfrm>
              <a:off x="0" y="0"/>
              <a:ext cx="2221630" cy="2221630"/>
            </a:xfrm>
            <a:custGeom>
              <a:avLst/>
              <a:gdLst/>
              <a:ahLst/>
              <a:cxnLst/>
              <a:rect l="l" t="t" r="r" b="b"/>
              <a:pathLst>
                <a:path w="2221630" h="2221630">
                  <a:moveTo>
                    <a:pt x="0" y="0"/>
                  </a:moveTo>
                  <a:lnTo>
                    <a:pt x="2221630" y="0"/>
                  </a:lnTo>
                  <a:lnTo>
                    <a:pt x="2221630" y="2221630"/>
                  </a:lnTo>
                  <a:lnTo>
                    <a:pt x="0" y="2221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4B6C33A7564B49AE92CD01677548E6" ma:contentTypeVersion="4" ma:contentTypeDescription="Create a new document." ma:contentTypeScope="" ma:versionID="3df331e47ad9d9e32bb006dd701b68a2">
  <xsd:schema xmlns:xsd="http://www.w3.org/2001/XMLSchema" xmlns:xs="http://www.w3.org/2001/XMLSchema" xmlns:p="http://schemas.microsoft.com/office/2006/metadata/properties" xmlns:ns1="http://schemas.microsoft.com/sharepoint/v3" xmlns:ns2="80f9f651-1e5e-4b72-8c54-51dec93f987b" targetNamespace="http://schemas.microsoft.com/office/2006/metadata/properties" ma:root="true" ma:fieldsID="f01d1be743dfe687cea6b6551edbc74d" ns1:_="" ns2:_="">
    <xsd:import namespace="http://schemas.microsoft.com/sharepoint/v3"/>
    <xsd:import namespace="80f9f651-1e5e-4b72-8c54-51dec93f98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ay_x0020_Scales" minOccurs="0"/>
                <xsd:element ref="ns2:View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f651-1e5e-4b72-8c54-51dec93f987b" elementFormDefault="qualified">
    <xsd:import namespace="http://schemas.microsoft.com/office/2006/documentManagement/types"/>
    <xsd:import namespace="http://schemas.microsoft.com/office/infopath/2007/PartnerControls"/>
    <xsd:element name="Pay_x0020_Scales" ma:index="10" nillable="true" ma:displayName="Pay Scales" ma:internalName="Pay_x0020_Scales">
      <xsd:simpleType>
        <xsd:restriction base="dms:Text">
          <xsd:maxLength value="255"/>
        </xsd:restriction>
      </xsd:simpleType>
    </xsd:element>
    <xsd:element name="View" ma:index="11" nillable="true" ma:displayName="View" ma:default="All" ma:format="Dropdown" ma:internalName="View">
      <xsd:simpleType>
        <xsd:restriction base="dms:Choice">
          <xsd:enumeration value="All"/>
          <xsd:enumeration value="PayScales"/>
        </xsd:restriction>
      </xsd:simpleType>
    </xsd:element>
    <xsd:element name="Status" ma:index="12" nillable="true" ma:displayName="Status" ma:default="Current" ma:format="Dropdown" ma:internalName="Status">
      <xsd:simpleType>
        <xsd:restriction base="dms:Choice">
          <xsd:enumeration value="Current"/>
          <xsd:enumeration value="Historic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y_x0020_Scales xmlns="80f9f651-1e5e-4b72-8c54-51dec93f987b" xsi:nil="true"/>
    <Status xmlns="80f9f651-1e5e-4b72-8c54-51dec93f987b">Current</Status>
    <PublishingExpirationDate xmlns="http://schemas.microsoft.com/sharepoint/v3" xsi:nil="true"/>
    <PublishingStartDate xmlns="http://schemas.microsoft.com/sharepoint/v3" xsi:nil="true"/>
    <View xmlns="80f9f651-1e5e-4b72-8c54-51dec93f987b">All</View>
  </documentManagement>
</p:properties>
</file>

<file path=customXml/itemProps1.xml><?xml version="1.0" encoding="utf-8"?>
<ds:datastoreItem xmlns:ds="http://schemas.openxmlformats.org/officeDocument/2006/customXml" ds:itemID="{C523D805-648F-4F33-A953-1FFF8E9FD233}"/>
</file>

<file path=customXml/itemProps2.xml><?xml version="1.0" encoding="utf-8"?>
<ds:datastoreItem xmlns:ds="http://schemas.openxmlformats.org/officeDocument/2006/customXml" ds:itemID="{BDC436FF-66A1-471A-AF8A-CB76FBDFB656}"/>
</file>

<file path=customXml/itemProps3.xml><?xml version="1.0" encoding="utf-8"?>
<ds:datastoreItem xmlns:ds="http://schemas.openxmlformats.org/officeDocument/2006/customXml" ds:itemID="{BAF5B7E5-1720-4315-8D3E-226F54901C35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246</Words>
  <Application>Microsoft Office PowerPoint</Application>
  <PresentationFormat>Custom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Clear Sans Medium</vt:lpstr>
      <vt:lpstr>Clear Sans</vt:lpstr>
      <vt:lpstr>Articulat</vt:lpstr>
      <vt:lpstr>Arial</vt:lpstr>
      <vt:lpstr>League Spartan Bold</vt:lpstr>
      <vt:lpstr>Articulat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+ Learn: Medical, Dental, Vision</dc:title>
  <cp:lastModifiedBy>Alicia Hartnett</cp:lastModifiedBy>
  <cp:revision>1</cp:revision>
  <dcterms:created xsi:type="dcterms:W3CDTF">2006-08-16T00:00:00Z</dcterms:created>
  <dcterms:modified xsi:type="dcterms:W3CDTF">2023-11-01T17:44:16Z</dcterms:modified>
  <dc:identifier>DAFyY8xZ3-U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0x0101003F4B6C33A7564B49AE92CD01677548E6</vt:lpwstr>
  </property>
</Properties>
</file>